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1" r:id="rId2"/>
    <p:sldId id="259" r:id="rId3"/>
    <p:sldId id="276" r:id="rId4"/>
    <p:sldId id="267" r:id="rId5"/>
    <p:sldId id="258" r:id="rId6"/>
    <p:sldId id="268" r:id="rId7"/>
    <p:sldId id="278" r:id="rId8"/>
    <p:sldId id="277" r:id="rId9"/>
  </p:sldIdLst>
  <p:sldSz cx="12192000" cy="6858000"/>
  <p:notesSz cx="6888163" cy="100203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A6A6"/>
    <a:srgbClr val="F6F6F6"/>
    <a:srgbClr val="F2F2F2"/>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p:scale>
          <a:sx n="82" d="100"/>
          <a:sy n="82" d="100"/>
        </p:scale>
        <p:origin x="629" y="1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D8BD5FB-8A09-43AA-8E66-0ABC308026FB}"/>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0D8059F2-C7AA-4557-9D7C-B57A387158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D7A64440-1E11-4911-8D62-EAB7E8B3CF32}"/>
              </a:ext>
            </a:extLst>
          </p:cNvPr>
          <p:cNvSpPr>
            <a:spLocks noGrp="1"/>
          </p:cNvSpPr>
          <p:nvPr>
            <p:ph type="dt" sz="half" idx="10"/>
          </p:nvPr>
        </p:nvSpPr>
        <p:spPr/>
        <p:txBody>
          <a:bodyPr/>
          <a:lstStyle/>
          <a:p>
            <a:fld id="{3FEB4841-06C8-4E26-A2F3-C8CAF9C42C77}" type="datetimeFigureOut">
              <a:rPr kumimoji="1" lang="ja-JP" altLang="en-US" smtClean="0"/>
              <a:t>2023/5/8</a:t>
            </a:fld>
            <a:endParaRPr kumimoji="1" lang="ja-JP" altLang="en-US"/>
          </a:p>
        </p:txBody>
      </p:sp>
      <p:sp>
        <p:nvSpPr>
          <p:cNvPr id="5" name="フッター プレースホルダー 4">
            <a:extLst>
              <a:ext uri="{FF2B5EF4-FFF2-40B4-BE49-F238E27FC236}">
                <a16:creationId xmlns:a16="http://schemas.microsoft.com/office/drawing/2014/main" id="{E65D5388-F0B6-40EE-B7C8-5BD28C1A4B7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49C6B5A-5841-4BF7-9902-6AEC33B6664C}"/>
              </a:ext>
            </a:extLst>
          </p:cNvPr>
          <p:cNvSpPr>
            <a:spLocks noGrp="1"/>
          </p:cNvSpPr>
          <p:nvPr>
            <p:ph type="sldNum" sz="quarter" idx="12"/>
          </p:nvPr>
        </p:nvSpPr>
        <p:spPr/>
        <p:txBody>
          <a:bodyPr/>
          <a:lstStyle/>
          <a:p>
            <a:fld id="{3128BC31-FA51-4F63-8CE9-D87B9C258360}" type="slidenum">
              <a:rPr kumimoji="1" lang="ja-JP" altLang="en-US" smtClean="0"/>
              <a:t>‹#›</a:t>
            </a:fld>
            <a:endParaRPr kumimoji="1" lang="ja-JP" altLang="en-US"/>
          </a:p>
        </p:txBody>
      </p:sp>
    </p:spTree>
    <p:extLst>
      <p:ext uri="{BB962C8B-B14F-4D97-AF65-F5344CB8AC3E}">
        <p14:creationId xmlns:p14="http://schemas.microsoft.com/office/powerpoint/2010/main" val="710000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C6C0228-86FA-49A2-A832-B5E56EA3C784}"/>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35FA5F37-64BC-4B22-8845-16774D3DDECA}"/>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101A7C8-18C5-4421-9254-A796E56054F8}"/>
              </a:ext>
            </a:extLst>
          </p:cNvPr>
          <p:cNvSpPr>
            <a:spLocks noGrp="1"/>
          </p:cNvSpPr>
          <p:nvPr>
            <p:ph type="dt" sz="half" idx="10"/>
          </p:nvPr>
        </p:nvSpPr>
        <p:spPr/>
        <p:txBody>
          <a:bodyPr/>
          <a:lstStyle/>
          <a:p>
            <a:fld id="{3FEB4841-06C8-4E26-A2F3-C8CAF9C42C77}" type="datetimeFigureOut">
              <a:rPr kumimoji="1" lang="ja-JP" altLang="en-US" smtClean="0"/>
              <a:t>2023/5/8</a:t>
            </a:fld>
            <a:endParaRPr kumimoji="1" lang="ja-JP" altLang="en-US"/>
          </a:p>
        </p:txBody>
      </p:sp>
      <p:sp>
        <p:nvSpPr>
          <p:cNvPr id="5" name="フッター プレースホルダー 4">
            <a:extLst>
              <a:ext uri="{FF2B5EF4-FFF2-40B4-BE49-F238E27FC236}">
                <a16:creationId xmlns:a16="http://schemas.microsoft.com/office/drawing/2014/main" id="{F8CC7F46-5440-46E5-B48E-6939C6717C3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03266F3-9239-4583-8B98-185F0BB0D613}"/>
              </a:ext>
            </a:extLst>
          </p:cNvPr>
          <p:cNvSpPr>
            <a:spLocks noGrp="1"/>
          </p:cNvSpPr>
          <p:nvPr>
            <p:ph type="sldNum" sz="quarter" idx="12"/>
          </p:nvPr>
        </p:nvSpPr>
        <p:spPr/>
        <p:txBody>
          <a:bodyPr/>
          <a:lstStyle/>
          <a:p>
            <a:fld id="{3128BC31-FA51-4F63-8CE9-D87B9C258360}" type="slidenum">
              <a:rPr kumimoji="1" lang="ja-JP" altLang="en-US" smtClean="0"/>
              <a:t>‹#›</a:t>
            </a:fld>
            <a:endParaRPr kumimoji="1" lang="ja-JP" altLang="en-US"/>
          </a:p>
        </p:txBody>
      </p:sp>
    </p:spTree>
    <p:extLst>
      <p:ext uri="{BB962C8B-B14F-4D97-AF65-F5344CB8AC3E}">
        <p14:creationId xmlns:p14="http://schemas.microsoft.com/office/powerpoint/2010/main" val="8415852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C29A8BA1-1658-4D1C-9112-2751E60A3DB4}"/>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1551A618-E687-47E2-B0AF-A9AC478A778F}"/>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BA8D464-B12E-4CD0-A053-3345A5A0A88C}"/>
              </a:ext>
            </a:extLst>
          </p:cNvPr>
          <p:cNvSpPr>
            <a:spLocks noGrp="1"/>
          </p:cNvSpPr>
          <p:nvPr>
            <p:ph type="dt" sz="half" idx="10"/>
          </p:nvPr>
        </p:nvSpPr>
        <p:spPr/>
        <p:txBody>
          <a:bodyPr/>
          <a:lstStyle/>
          <a:p>
            <a:fld id="{3FEB4841-06C8-4E26-A2F3-C8CAF9C42C77}" type="datetimeFigureOut">
              <a:rPr kumimoji="1" lang="ja-JP" altLang="en-US" smtClean="0"/>
              <a:t>2023/5/8</a:t>
            </a:fld>
            <a:endParaRPr kumimoji="1" lang="ja-JP" altLang="en-US"/>
          </a:p>
        </p:txBody>
      </p:sp>
      <p:sp>
        <p:nvSpPr>
          <p:cNvPr id="5" name="フッター プレースホルダー 4">
            <a:extLst>
              <a:ext uri="{FF2B5EF4-FFF2-40B4-BE49-F238E27FC236}">
                <a16:creationId xmlns:a16="http://schemas.microsoft.com/office/drawing/2014/main" id="{DBA864CE-3131-46E7-BDA4-FB143AF04B2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78203A8-7A0A-45EF-AA29-81B6C911B959}"/>
              </a:ext>
            </a:extLst>
          </p:cNvPr>
          <p:cNvSpPr>
            <a:spLocks noGrp="1"/>
          </p:cNvSpPr>
          <p:nvPr>
            <p:ph type="sldNum" sz="quarter" idx="12"/>
          </p:nvPr>
        </p:nvSpPr>
        <p:spPr/>
        <p:txBody>
          <a:bodyPr/>
          <a:lstStyle/>
          <a:p>
            <a:fld id="{3128BC31-FA51-4F63-8CE9-D87B9C258360}" type="slidenum">
              <a:rPr kumimoji="1" lang="ja-JP" altLang="en-US" smtClean="0"/>
              <a:t>‹#›</a:t>
            </a:fld>
            <a:endParaRPr kumimoji="1" lang="ja-JP" altLang="en-US"/>
          </a:p>
        </p:txBody>
      </p:sp>
    </p:spTree>
    <p:extLst>
      <p:ext uri="{BB962C8B-B14F-4D97-AF65-F5344CB8AC3E}">
        <p14:creationId xmlns:p14="http://schemas.microsoft.com/office/powerpoint/2010/main" val="3002662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F3F72E1-62F9-4BFD-899E-BD66F252609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56010A5-6DD8-437F-9A9F-D54DE065D905}"/>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BA24A4A-B41A-4D67-93C1-742DDF0CE3A9}"/>
              </a:ext>
            </a:extLst>
          </p:cNvPr>
          <p:cNvSpPr>
            <a:spLocks noGrp="1"/>
          </p:cNvSpPr>
          <p:nvPr>
            <p:ph type="dt" sz="half" idx="10"/>
          </p:nvPr>
        </p:nvSpPr>
        <p:spPr/>
        <p:txBody>
          <a:bodyPr/>
          <a:lstStyle/>
          <a:p>
            <a:fld id="{3FEB4841-06C8-4E26-A2F3-C8CAF9C42C77}" type="datetimeFigureOut">
              <a:rPr kumimoji="1" lang="ja-JP" altLang="en-US" smtClean="0"/>
              <a:t>2023/5/8</a:t>
            </a:fld>
            <a:endParaRPr kumimoji="1" lang="ja-JP" altLang="en-US"/>
          </a:p>
        </p:txBody>
      </p:sp>
      <p:sp>
        <p:nvSpPr>
          <p:cNvPr id="5" name="フッター プレースホルダー 4">
            <a:extLst>
              <a:ext uri="{FF2B5EF4-FFF2-40B4-BE49-F238E27FC236}">
                <a16:creationId xmlns:a16="http://schemas.microsoft.com/office/drawing/2014/main" id="{0CD3893A-0BD6-4A13-8EC1-1E4D746B575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C2A3635-4727-4391-B61D-6B51F53F22A8}"/>
              </a:ext>
            </a:extLst>
          </p:cNvPr>
          <p:cNvSpPr>
            <a:spLocks noGrp="1"/>
          </p:cNvSpPr>
          <p:nvPr>
            <p:ph type="sldNum" sz="quarter" idx="12"/>
          </p:nvPr>
        </p:nvSpPr>
        <p:spPr/>
        <p:txBody>
          <a:bodyPr/>
          <a:lstStyle/>
          <a:p>
            <a:fld id="{3128BC31-FA51-4F63-8CE9-D87B9C258360}" type="slidenum">
              <a:rPr kumimoji="1" lang="ja-JP" altLang="en-US" smtClean="0"/>
              <a:t>‹#›</a:t>
            </a:fld>
            <a:endParaRPr kumimoji="1" lang="ja-JP" altLang="en-US"/>
          </a:p>
        </p:txBody>
      </p:sp>
    </p:spTree>
    <p:extLst>
      <p:ext uri="{BB962C8B-B14F-4D97-AF65-F5344CB8AC3E}">
        <p14:creationId xmlns:p14="http://schemas.microsoft.com/office/powerpoint/2010/main" val="2676014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A6D9C7E-0E9B-4B61-8EF9-504D6E03DF0F}"/>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E4F15E3-BB4D-4506-B6AC-A108AE392C0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40A17475-7E25-4801-941A-9712F17ADE96}"/>
              </a:ext>
            </a:extLst>
          </p:cNvPr>
          <p:cNvSpPr>
            <a:spLocks noGrp="1"/>
          </p:cNvSpPr>
          <p:nvPr>
            <p:ph type="dt" sz="half" idx="10"/>
          </p:nvPr>
        </p:nvSpPr>
        <p:spPr/>
        <p:txBody>
          <a:bodyPr/>
          <a:lstStyle/>
          <a:p>
            <a:fld id="{3FEB4841-06C8-4E26-A2F3-C8CAF9C42C77}" type="datetimeFigureOut">
              <a:rPr kumimoji="1" lang="ja-JP" altLang="en-US" smtClean="0"/>
              <a:t>2023/5/8</a:t>
            </a:fld>
            <a:endParaRPr kumimoji="1" lang="ja-JP" altLang="en-US"/>
          </a:p>
        </p:txBody>
      </p:sp>
      <p:sp>
        <p:nvSpPr>
          <p:cNvPr id="5" name="フッター プレースホルダー 4">
            <a:extLst>
              <a:ext uri="{FF2B5EF4-FFF2-40B4-BE49-F238E27FC236}">
                <a16:creationId xmlns:a16="http://schemas.microsoft.com/office/drawing/2014/main" id="{066DC414-EB8D-4DB7-AE51-CBA480CCEA1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5722E54-734B-49F0-BA56-CAF8A190AC4F}"/>
              </a:ext>
            </a:extLst>
          </p:cNvPr>
          <p:cNvSpPr>
            <a:spLocks noGrp="1"/>
          </p:cNvSpPr>
          <p:nvPr>
            <p:ph type="sldNum" sz="quarter" idx="12"/>
          </p:nvPr>
        </p:nvSpPr>
        <p:spPr/>
        <p:txBody>
          <a:bodyPr/>
          <a:lstStyle/>
          <a:p>
            <a:fld id="{3128BC31-FA51-4F63-8CE9-D87B9C258360}" type="slidenum">
              <a:rPr kumimoji="1" lang="ja-JP" altLang="en-US" smtClean="0"/>
              <a:t>‹#›</a:t>
            </a:fld>
            <a:endParaRPr kumimoji="1" lang="ja-JP" altLang="en-US"/>
          </a:p>
        </p:txBody>
      </p:sp>
    </p:spTree>
    <p:extLst>
      <p:ext uri="{BB962C8B-B14F-4D97-AF65-F5344CB8AC3E}">
        <p14:creationId xmlns:p14="http://schemas.microsoft.com/office/powerpoint/2010/main" val="1639146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CFD0E7E-B16D-48ED-B558-7781FD700569}"/>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D21479D-B587-47B5-B4EE-70A143D9FB90}"/>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C91DAED4-2468-4631-8D86-D1B5F4FF56A4}"/>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C809DAAF-A43C-44DB-BD75-B60DB6CC39F6}"/>
              </a:ext>
            </a:extLst>
          </p:cNvPr>
          <p:cNvSpPr>
            <a:spLocks noGrp="1"/>
          </p:cNvSpPr>
          <p:nvPr>
            <p:ph type="dt" sz="half" idx="10"/>
          </p:nvPr>
        </p:nvSpPr>
        <p:spPr/>
        <p:txBody>
          <a:bodyPr/>
          <a:lstStyle/>
          <a:p>
            <a:fld id="{3FEB4841-06C8-4E26-A2F3-C8CAF9C42C77}" type="datetimeFigureOut">
              <a:rPr kumimoji="1" lang="ja-JP" altLang="en-US" smtClean="0"/>
              <a:t>2023/5/8</a:t>
            </a:fld>
            <a:endParaRPr kumimoji="1" lang="ja-JP" altLang="en-US"/>
          </a:p>
        </p:txBody>
      </p:sp>
      <p:sp>
        <p:nvSpPr>
          <p:cNvPr id="6" name="フッター プレースホルダー 5">
            <a:extLst>
              <a:ext uri="{FF2B5EF4-FFF2-40B4-BE49-F238E27FC236}">
                <a16:creationId xmlns:a16="http://schemas.microsoft.com/office/drawing/2014/main" id="{C0533E03-9C8C-4163-8C84-EA7857BB2E6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295FF49-7649-4CBA-9472-04DE0E45806C}"/>
              </a:ext>
            </a:extLst>
          </p:cNvPr>
          <p:cNvSpPr>
            <a:spLocks noGrp="1"/>
          </p:cNvSpPr>
          <p:nvPr>
            <p:ph type="sldNum" sz="quarter" idx="12"/>
          </p:nvPr>
        </p:nvSpPr>
        <p:spPr/>
        <p:txBody>
          <a:bodyPr/>
          <a:lstStyle/>
          <a:p>
            <a:fld id="{3128BC31-FA51-4F63-8CE9-D87B9C258360}" type="slidenum">
              <a:rPr kumimoji="1" lang="ja-JP" altLang="en-US" smtClean="0"/>
              <a:t>‹#›</a:t>
            </a:fld>
            <a:endParaRPr kumimoji="1" lang="ja-JP" altLang="en-US"/>
          </a:p>
        </p:txBody>
      </p:sp>
    </p:spTree>
    <p:extLst>
      <p:ext uri="{BB962C8B-B14F-4D97-AF65-F5344CB8AC3E}">
        <p14:creationId xmlns:p14="http://schemas.microsoft.com/office/powerpoint/2010/main" val="1419425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5775F9F-F283-4305-A377-BF20BE39852D}"/>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2D12582-53A0-4735-B09F-5032F15B3E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D8D03E21-C91D-4565-A989-D0FE8D24B8E8}"/>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DF2D0323-4113-49C2-A383-BC11B70B63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AD4AEB0B-8D6D-4935-8820-E013A938560B}"/>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3D2CFB62-ED91-4435-ACF7-3C84710CBC28}"/>
              </a:ext>
            </a:extLst>
          </p:cNvPr>
          <p:cNvSpPr>
            <a:spLocks noGrp="1"/>
          </p:cNvSpPr>
          <p:nvPr>
            <p:ph type="dt" sz="half" idx="10"/>
          </p:nvPr>
        </p:nvSpPr>
        <p:spPr/>
        <p:txBody>
          <a:bodyPr/>
          <a:lstStyle/>
          <a:p>
            <a:fld id="{3FEB4841-06C8-4E26-A2F3-C8CAF9C42C77}" type="datetimeFigureOut">
              <a:rPr kumimoji="1" lang="ja-JP" altLang="en-US" smtClean="0"/>
              <a:t>2023/5/8</a:t>
            </a:fld>
            <a:endParaRPr kumimoji="1" lang="ja-JP" altLang="en-US"/>
          </a:p>
        </p:txBody>
      </p:sp>
      <p:sp>
        <p:nvSpPr>
          <p:cNvPr id="8" name="フッター プレースホルダー 7">
            <a:extLst>
              <a:ext uri="{FF2B5EF4-FFF2-40B4-BE49-F238E27FC236}">
                <a16:creationId xmlns:a16="http://schemas.microsoft.com/office/drawing/2014/main" id="{4602DD1D-C8B3-4C6C-BF66-699BAFBF563C}"/>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9C8B9FBE-049E-4FDC-8A7D-3391B11E3B0B}"/>
              </a:ext>
            </a:extLst>
          </p:cNvPr>
          <p:cNvSpPr>
            <a:spLocks noGrp="1"/>
          </p:cNvSpPr>
          <p:nvPr>
            <p:ph type="sldNum" sz="quarter" idx="12"/>
          </p:nvPr>
        </p:nvSpPr>
        <p:spPr/>
        <p:txBody>
          <a:bodyPr/>
          <a:lstStyle/>
          <a:p>
            <a:fld id="{3128BC31-FA51-4F63-8CE9-D87B9C258360}" type="slidenum">
              <a:rPr kumimoji="1" lang="ja-JP" altLang="en-US" smtClean="0"/>
              <a:t>‹#›</a:t>
            </a:fld>
            <a:endParaRPr kumimoji="1" lang="ja-JP" altLang="en-US"/>
          </a:p>
        </p:txBody>
      </p:sp>
    </p:spTree>
    <p:extLst>
      <p:ext uri="{BB962C8B-B14F-4D97-AF65-F5344CB8AC3E}">
        <p14:creationId xmlns:p14="http://schemas.microsoft.com/office/powerpoint/2010/main" val="4007046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E6309B-70F6-4D1A-9987-6026F701F0B1}"/>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35A017AF-C021-45FF-B823-D3E1775BDBC5}"/>
              </a:ext>
            </a:extLst>
          </p:cNvPr>
          <p:cNvSpPr>
            <a:spLocks noGrp="1"/>
          </p:cNvSpPr>
          <p:nvPr>
            <p:ph type="dt" sz="half" idx="10"/>
          </p:nvPr>
        </p:nvSpPr>
        <p:spPr/>
        <p:txBody>
          <a:bodyPr/>
          <a:lstStyle/>
          <a:p>
            <a:fld id="{3FEB4841-06C8-4E26-A2F3-C8CAF9C42C77}" type="datetimeFigureOut">
              <a:rPr kumimoji="1" lang="ja-JP" altLang="en-US" smtClean="0"/>
              <a:t>2023/5/8</a:t>
            </a:fld>
            <a:endParaRPr kumimoji="1" lang="ja-JP" altLang="en-US"/>
          </a:p>
        </p:txBody>
      </p:sp>
      <p:sp>
        <p:nvSpPr>
          <p:cNvPr id="4" name="フッター プレースホルダー 3">
            <a:extLst>
              <a:ext uri="{FF2B5EF4-FFF2-40B4-BE49-F238E27FC236}">
                <a16:creationId xmlns:a16="http://schemas.microsoft.com/office/drawing/2014/main" id="{999088BF-E87D-4062-ADE4-11CACE569C26}"/>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EC816910-E65F-43E3-ABB8-36676199E40D}"/>
              </a:ext>
            </a:extLst>
          </p:cNvPr>
          <p:cNvSpPr>
            <a:spLocks noGrp="1"/>
          </p:cNvSpPr>
          <p:nvPr>
            <p:ph type="sldNum" sz="quarter" idx="12"/>
          </p:nvPr>
        </p:nvSpPr>
        <p:spPr/>
        <p:txBody>
          <a:bodyPr/>
          <a:lstStyle/>
          <a:p>
            <a:fld id="{3128BC31-FA51-4F63-8CE9-D87B9C258360}" type="slidenum">
              <a:rPr kumimoji="1" lang="ja-JP" altLang="en-US" smtClean="0"/>
              <a:t>‹#›</a:t>
            </a:fld>
            <a:endParaRPr kumimoji="1" lang="ja-JP" altLang="en-US"/>
          </a:p>
        </p:txBody>
      </p:sp>
    </p:spTree>
    <p:extLst>
      <p:ext uri="{BB962C8B-B14F-4D97-AF65-F5344CB8AC3E}">
        <p14:creationId xmlns:p14="http://schemas.microsoft.com/office/powerpoint/2010/main" val="35452543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8385D91C-E453-43B9-BD5A-A58DE1E2B849}"/>
              </a:ext>
            </a:extLst>
          </p:cNvPr>
          <p:cNvSpPr>
            <a:spLocks noGrp="1"/>
          </p:cNvSpPr>
          <p:nvPr>
            <p:ph type="dt" sz="half" idx="10"/>
          </p:nvPr>
        </p:nvSpPr>
        <p:spPr/>
        <p:txBody>
          <a:bodyPr/>
          <a:lstStyle/>
          <a:p>
            <a:fld id="{3FEB4841-06C8-4E26-A2F3-C8CAF9C42C77}" type="datetimeFigureOut">
              <a:rPr kumimoji="1" lang="ja-JP" altLang="en-US" smtClean="0"/>
              <a:t>2023/5/8</a:t>
            </a:fld>
            <a:endParaRPr kumimoji="1" lang="ja-JP" altLang="en-US"/>
          </a:p>
        </p:txBody>
      </p:sp>
      <p:sp>
        <p:nvSpPr>
          <p:cNvPr id="3" name="フッター プレースホルダー 2">
            <a:extLst>
              <a:ext uri="{FF2B5EF4-FFF2-40B4-BE49-F238E27FC236}">
                <a16:creationId xmlns:a16="http://schemas.microsoft.com/office/drawing/2014/main" id="{3B7AF5B9-EFC3-4259-B45B-936B86BE2B00}"/>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9DA3C856-BD87-47FC-A643-289F6FFF3B4C}"/>
              </a:ext>
            </a:extLst>
          </p:cNvPr>
          <p:cNvSpPr>
            <a:spLocks noGrp="1"/>
          </p:cNvSpPr>
          <p:nvPr>
            <p:ph type="sldNum" sz="quarter" idx="12"/>
          </p:nvPr>
        </p:nvSpPr>
        <p:spPr/>
        <p:txBody>
          <a:bodyPr/>
          <a:lstStyle/>
          <a:p>
            <a:fld id="{3128BC31-FA51-4F63-8CE9-D87B9C258360}" type="slidenum">
              <a:rPr kumimoji="1" lang="ja-JP" altLang="en-US" smtClean="0"/>
              <a:t>‹#›</a:t>
            </a:fld>
            <a:endParaRPr kumimoji="1" lang="ja-JP" altLang="en-US"/>
          </a:p>
        </p:txBody>
      </p:sp>
    </p:spTree>
    <p:extLst>
      <p:ext uri="{BB962C8B-B14F-4D97-AF65-F5344CB8AC3E}">
        <p14:creationId xmlns:p14="http://schemas.microsoft.com/office/powerpoint/2010/main" val="2448067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5960226-A2C2-4694-B576-F1815E40F64C}"/>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4B71487-D3E1-4FF4-851A-FFA310F874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425720A3-42AE-458F-9BD1-E0E3075A4D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CAC975D3-538B-433E-9B66-93EA1FB7908A}"/>
              </a:ext>
            </a:extLst>
          </p:cNvPr>
          <p:cNvSpPr>
            <a:spLocks noGrp="1"/>
          </p:cNvSpPr>
          <p:nvPr>
            <p:ph type="dt" sz="half" idx="10"/>
          </p:nvPr>
        </p:nvSpPr>
        <p:spPr/>
        <p:txBody>
          <a:bodyPr/>
          <a:lstStyle/>
          <a:p>
            <a:fld id="{3FEB4841-06C8-4E26-A2F3-C8CAF9C42C77}" type="datetimeFigureOut">
              <a:rPr kumimoji="1" lang="ja-JP" altLang="en-US" smtClean="0"/>
              <a:t>2023/5/8</a:t>
            </a:fld>
            <a:endParaRPr kumimoji="1" lang="ja-JP" altLang="en-US"/>
          </a:p>
        </p:txBody>
      </p:sp>
      <p:sp>
        <p:nvSpPr>
          <p:cNvPr id="6" name="フッター プレースホルダー 5">
            <a:extLst>
              <a:ext uri="{FF2B5EF4-FFF2-40B4-BE49-F238E27FC236}">
                <a16:creationId xmlns:a16="http://schemas.microsoft.com/office/drawing/2014/main" id="{C2A811F0-68AD-450E-A15A-F2E96D894D4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D2055A5-7CDA-46CA-9DCB-3517E8C84E11}"/>
              </a:ext>
            </a:extLst>
          </p:cNvPr>
          <p:cNvSpPr>
            <a:spLocks noGrp="1"/>
          </p:cNvSpPr>
          <p:nvPr>
            <p:ph type="sldNum" sz="quarter" idx="12"/>
          </p:nvPr>
        </p:nvSpPr>
        <p:spPr/>
        <p:txBody>
          <a:bodyPr/>
          <a:lstStyle/>
          <a:p>
            <a:fld id="{3128BC31-FA51-4F63-8CE9-D87B9C258360}" type="slidenum">
              <a:rPr kumimoji="1" lang="ja-JP" altLang="en-US" smtClean="0"/>
              <a:t>‹#›</a:t>
            </a:fld>
            <a:endParaRPr kumimoji="1" lang="ja-JP" altLang="en-US"/>
          </a:p>
        </p:txBody>
      </p:sp>
    </p:spTree>
    <p:extLst>
      <p:ext uri="{BB962C8B-B14F-4D97-AF65-F5344CB8AC3E}">
        <p14:creationId xmlns:p14="http://schemas.microsoft.com/office/powerpoint/2010/main" val="3908075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BBF1F8A-314F-40D2-8365-652B04ACFC59}"/>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42F77DB8-2B6A-4283-A0AD-162BD30929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4366F72F-B154-463B-AF1F-113019FD41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97D81B81-53B8-453F-B0F2-F11FD847D045}"/>
              </a:ext>
            </a:extLst>
          </p:cNvPr>
          <p:cNvSpPr>
            <a:spLocks noGrp="1"/>
          </p:cNvSpPr>
          <p:nvPr>
            <p:ph type="dt" sz="half" idx="10"/>
          </p:nvPr>
        </p:nvSpPr>
        <p:spPr/>
        <p:txBody>
          <a:bodyPr/>
          <a:lstStyle/>
          <a:p>
            <a:fld id="{3FEB4841-06C8-4E26-A2F3-C8CAF9C42C77}" type="datetimeFigureOut">
              <a:rPr kumimoji="1" lang="ja-JP" altLang="en-US" smtClean="0"/>
              <a:t>2023/5/8</a:t>
            </a:fld>
            <a:endParaRPr kumimoji="1" lang="ja-JP" altLang="en-US"/>
          </a:p>
        </p:txBody>
      </p:sp>
      <p:sp>
        <p:nvSpPr>
          <p:cNvPr id="6" name="フッター プレースホルダー 5">
            <a:extLst>
              <a:ext uri="{FF2B5EF4-FFF2-40B4-BE49-F238E27FC236}">
                <a16:creationId xmlns:a16="http://schemas.microsoft.com/office/drawing/2014/main" id="{D02D4B2C-0DFF-4E24-942A-25A6C061EB3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410DB29-1F44-407C-A8D9-A661A85BC2E0}"/>
              </a:ext>
            </a:extLst>
          </p:cNvPr>
          <p:cNvSpPr>
            <a:spLocks noGrp="1"/>
          </p:cNvSpPr>
          <p:nvPr>
            <p:ph type="sldNum" sz="quarter" idx="12"/>
          </p:nvPr>
        </p:nvSpPr>
        <p:spPr/>
        <p:txBody>
          <a:bodyPr/>
          <a:lstStyle/>
          <a:p>
            <a:fld id="{3128BC31-FA51-4F63-8CE9-D87B9C258360}" type="slidenum">
              <a:rPr kumimoji="1" lang="ja-JP" altLang="en-US" smtClean="0"/>
              <a:t>‹#›</a:t>
            </a:fld>
            <a:endParaRPr kumimoji="1" lang="ja-JP" altLang="en-US"/>
          </a:p>
        </p:txBody>
      </p:sp>
    </p:spTree>
    <p:extLst>
      <p:ext uri="{BB962C8B-B14F-4D97-AF65-F5344CB8AC3E}">
        <p14:creationId xmlns:p14="http://schemas.microsoft.com/office/powerpoint/2010/main" val="35209574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036DB176-BAB9-4CCA-9422-5CE6204843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902092E-E498-4C8E-BD44-8023F2722B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4A872FC-9DC0-450D-A0BC-4DADA5BD35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EB4841-06C8-4E26-A2F3-C8CAF9C42C77}" type="datetimeFigureOut">
              <a:rPr kumimoji="1" lang="ja-JP" altLang="en-US" smtClean="0"/>
              <a:t>2023/5/8</a:t>
            </a:fld>
            <a:endParaRPr kumimoji="1" lang="ja-JP" altLang="en-US"/>
          </a:p>
        </p:txBody>
      </p:sp>
      <p:sp>
        <p:nvSpPr>
          <p:cNvPr id="5" name="フッター プレースホルダー 4">
            <a:extLst>
              <a:ext uri="{FF2B5EF4-FFF2-40B4-BE49-F238E27FC236}">
                <a16:creationId xmlns:a16="http://schemas.microsoft.com/office/drawing/2014/main" id="{98B357A2-D1FD-41A1-B47C-05102317D2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235C7345-E397-4C6F-95EE-F6EC1B41E6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28BC31-FA51-4F63-8CE9-D87B9C258360}" type="slidenum">
              <a:rPr kumimoji="1" lang="ja-JP" altLang="en-US" smtClean="0"/>
              <a:t>‹#›</a:t>
            </a:fld>
            <a:endParaRPr kumimoji="1" lang="ja-JP" altLang="en-US"/>
          </a:p>
        </p:txBody>
      </p:sp>
    </p:spTree>
    <p:extLst>
      <p:ext uri="{BB962C8B-B14F-4D97-AF65-F5344CB8AC3E}">
        <p14:creationId xmlns:p14="http://schemas.microsoft.com/office/powerpoint/2010/main" val="14590390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8.tmp"/><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10.tmp"/><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image" Target="../media/image11.jpg"/><Relationship Id="rId1" Type="http://schemas.openxmlformats.org/officeDocument/2006/relationships/slideLayout" Target="../slideLayouts/slideLayout7.xml"/><Relationship Id="rId6" Type="http://schemas.openxmlformats.org/officeDocument/2006/relationships/image" Target="../media/image15.jpg"/><Relationship Id="rId5" Type="http://schemas.openxmlformats.org/officeDocument/2006/relationships/image" Target="../media/image14.jpg"/><Relationship Id="rId10" Type="http://schemas.openxmlformats.org/officeDocument/2006/relationships/image" Target="../media/image19.jpg"/><Relationship Id="rId4" Type="http://schemas.openxmlformats.org/officeDocument/2006/relationships/image" Target="../media/image13.jpg"/><Relationship Id="rId9" Type="http://schemas.openxmlformats.org/officeDocument/2006/relationships/image" Target="../media/image18.jpg"/></Relationships>
</file>

<file path=ppt/slides/_rels/slide4.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G"/><Relationship Id="rId1" Type="http://schemas.openxmlformats.org/officeDocument/2006/relationships/slideLayout" Target="../slideLayouts/slideLayout7.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eg"/></Relationships>
</file>

<file path=ppt/slides/_rels/slide6.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7.jpg"/><Relationship Id="rId5" Type="http://schemas.openxmlformats.org/officeDocument/2006/relationships/image" Target="../media/image36.jpeg"/><Relationship Id="rId4" Type="http://schemas.openxmlformats.org/officeDocument/2006/relationships/image" Target="../media/image35.jpeg"/><Relationship Id="rId9" Type="http://schemas.openxmlformats.org/officeDocument/2006/relationships/image" Target="../media/image40.jpeg"/></Relationships>
</file>

<file path=ppt/slides/_rels/slide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44.jpg"/><Relationship Id="rId4" Type="http://schemas.openxmlformats.org/officeDocument/2006/relationships/image" Target="../media/image4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F47FEC93-9A11-9AC4-3B3D-52AA381BA8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3642" y="4762500"/>
            <a:ext cx="2994635" cy="1684482"/>
          </a:xfrm>
          <a:prstGeom prst="rect">
            <a:avLst/>
          </a:prstGeom>
        </p:spPr>
      </p:pic>
      <p:sp>
        <p:nvSpPr>
          <p:cNvPr id="2" name="テキスト ボックス 1">
            <a:extLst>
              <a:ext uri="{FF2B5EF4-FFF2-40B4-BE49-F238E27FC236}">
                <a16:creationId xmlns:a16="http://schemas.microsoft.com/office/drawing/2014/main" id="{0BEBF15B-B0DE-4078-9FE4-286EEA13B634}"/>
              </a:ext>
            </a:extLst>
          </p:cNvPr>
          <p:cNvSpPr txBox="1"/>
          <p:nvPr/>
        </p:nvSpPr>
        <p:spPr>
          <a:xfrm>
            <a:off x="1979272" y="961653"/>
            <a:ext cx="9329086" cy="5555367"/>
          </a:xfrm>
          <a:prstGeom prst="rect">
            <a:avLst/>
          </a:prstGeom>
          <a:noFill/>
        </p:spPr>
        <p:txBody>
          <a:bodyPr wrap="square" rtlCol="0">
            <a:spAutoFit/>
          </a:bodyPr>
          <a:lstStyle/>
          <a:p>
            <a:pPr>
              <a:lnSpc>
                <a:spcPct val="150000"/>
              </a:lnSpc>
            </a:pPr>
            <a:r>
              <a:rPr kumimoji="1" lang="ja-JP" altLang="en-US" sz="2000" dirty="0"/>
              <a:t>報　告　書　　（第</a:t>
            </a:r>
            <a:r>
              <a:rPr kumimoji="1" lang="en-US" altLang="ja-JP" sz="2000" dirty="0"/>
              <a:t>12</a:t>
            </a:r>
            <a:r>
              <a:rPr kumimoji="1" lang="ja-JP" altLang="en-US" sz="2000" dirty="0"/>
              <a:t>回）</a:t>
            </a:r>
            <a:endParaRPr kumimoji="1" lang="en-US" altLang="ja-JP" sz="2000" dirty="0"/>
          </a:p>
          <a:p>
            <a:pPr>
              <a:lnSpc>
                <a:spcPct val="150000"/>
              </a:lnSpc>
            </a:pPr>
            <a:endParaRPr lang="en-US" altLang="ja-JP" dirty="0"/>
          </a:p>
          <a:p>
            <a:pPr>
              <a:lnSpc>
                <a:spcPct val="150000"/>
              </a:lnSpc>
            </a:pPr>
            <a:r>
              <a:rPr kumimoji="1" lang="ja-JP" altLang="en-US" dirty="0"/>
              <a:t>おもてなし街なかごみ拾い大作戦 </a:t>
            </a:r>
            <a:r>
              <a:rPr kumimoji="1" lang="en-US" altLang="ja-JP" dirty="0"/>
              <a:t>in </a:t>
            </a:r>
            <a:r>
              <a:rPr kumimoji="1" lang="ja-JP" altLang="en-US" dirty="0"/>
              <a:t>富山駅前</a:t>
            </a:r>
            <a:br>
              <a:rPr kumimoji="1" lang="en-US" altLang="ja-JP" dirty="0"/>
            </a:br>
            <a:r>
              <a:rPr kumimoji="1" lang="ja-JP" altLang="en-US" dirty="0"/>
              <a:t>　（</a:t>
            </a:r>
            <a:r>
              <a:rPr kumimoji="1" lang="en-US" altLang="ja-JP" dirty="0"/>
              <a:t>G7</a:t>
            </a:r>
            <a:r>
              <a:rPr kumimoji="1" lang="ja-JP" altLang="en-US" dirty="0"/>
              <a:t>富山･金沢教育大臣会合応援事業）</a:t>
            </a:r>
            <a:r>
              <a:rPr kumimoji="1" lang="ja-JP" altLang="en-US" sz="1600" dirty="0"/>
              <a:t>　　　　</a:t>
            </a:r>
            <a:endParaRPr kumimoji="1" lang="en-US" altLang="ja-JP" sz="1600" dirty="0"/>
          </a:p>
          <a:p>
            <a:pPr>
              <a:lnSpc>
                <a:spcPct val="150000"/>
              </a:lnSpc>
            </a:pPr>
            <a:endParaRPr kumimoji="1" lang="en-US" altLang="ja-JP" sz="1600" dirty="0"/>
          </a:p>
          <a:p>
            <a:pPr>
              <a:lnSpc>
                <a:spcPct val="150000"/>
              </a:lnSpc>
            </a:pPr>
            <a:endParaRPr kumimoji="1" lang="en-US" altLang="ja-JP" sz="1600" dirty="0"/>
          </a:p>
          <a:p>
            <a:pPr>
              <a:lnSpc>
                <a:spcPct val="150000"/>
              </a:lnSpc>
            </a:pPr>
            <a:r>
              <a:rPr kumimoji="1" lang="ja-JP" altLang="en-US" sz="1400" dirty="0"/>
              <a:t>　　　　　　　　　　実施日　　</a:t>
            </a:r>
            <a:r>
              <a:rPr kumimoji="1" lang="en-US" altLang="ja-JP" sz="1400" dirty="0"/>
              <a:t>2023</a:t>
            </a:r>
            <a:r>
              <a:rPr kumimoji="1" lang="ja-JP" altLang="en-US" sz="1400" dirty="0"/>
              <a:t>年</a:t>
            </a:r>
            <a:r>
              <a:rPr kumimoji="1" lang="en-US" altLang="ja-JP" sz="1400" dirty="0"/>
              <a:t>4</a:t>
            </a:r>
            <a:r>
              <a:rPr kumimoji="1" lang="ja-JP" altLang="en-US" sz="1400" dirty="0"/>
              <a:t>月</a:t>
            </a:r>
            <a:r>
              <a:rPr kumimoji="1" lang="en-US" altLang="ja-JP" sz="1400" dirty="0"/>
              <a:t>23</a:t>
            </a:r>
            <a:r>
              <a:rPr kumimoji="1" lang="ja-JP" altLang="en-US" sz="1400" dirty="0"/>
              <a:t>日　　時間　</a:t>
            </a:r>
            <a:r>
              <a:rPr kumimoji="1" lang="en-US" altLang="ja-JP" sz="1400" dirty="0"/>
              <a:t>9</a:t>
            </a:r>
            <a:r>
              <a:rPr kumimoji="1" lang="ja-JP" altLang="en-US" sz="1400" dirty="0"/>
              <a:t>：</a:t>
            </a:r>
            <a:r>
              <a:rPr kumimoji="1" lang="en-US" altLang="ja-JP" sz="1400" dirty="0"/>
              <a:t>00</a:t>
            </a:r>
            <a:r>
              <a:rPr kumimoji="1" lang="ja-JP" altLang="en-US" sz="1400" dirty="0"/>
              <a:t>～</a:t>
            </a:r>
            <a:r>
              <a:rPr kumimoji="1" lang="en-US" altLang="ja-JP" sz="1400" dirty="0"/>
              <a:t>11</a:t>
            </a:r>
            <a:r>
              <a:rPr kumimoji="1" lang="ja-JP" altLang="en-US" sz="1400" dirty="0"/>
              <a:t>：</a:t>
            </a:r>
            <a:r>
              <a:rPr kumimoji="1" lang="en-US" altLang="ja-JP" sz="1400" dirty="0"/>
              <a:t>30</a:t>
            </a:r>
            <a:r>
              <a:rPr kumimoji="1" lang="ja-JP" altLang="en-US" sz="1400" dirty="0"/>
              <a:t>（ごみ展示　</a:t>
            </a:r>
            <a:r>
              <a:rPr kumimoji="1" lang="en-US" altLang="ja-JP" sz="1400" dirty="0"/>
              <a:t>10</a:t>
            </a:r>
            <a:r>
              <a:rPr kumimoji="1" lang="ja-JP" altLang="en-US" sz="1400" dirty="0"/>
              <a:t>：</a:t>
            </a:r>
            <a:r>
              <a:rPr kumimoji="1" lang="en-US" altLang="ja-JP" sz="1400" dirty="0"/>
              <a:t>00</a:t>
            </a:r>
            <a:r>
              <a:rPr kumimoji="1" lang="ja-JP" altLang="en-US" sz="1400" dirty="0"/>
              <a:t>～）</a:t>
            </a:r>
            <a:endParaRPr kumimoji="1" lang="en-US" altLang="ja-JP" sz="1400" dirty="0"/>
          </a:p>
          <a:p>
            <a:pPr>
              <a:lnSpc>
                <a:spcPct val="150000"/>
              </a:lnSpc>
            </a:pPr>
            <a:r>
              <a:rPr kumimoji="1" lang="ja-JP" altLang="en-US" sz="1400" dirty="0"/>
              <a:t>　　　　　　　　　　場　所　　富山駅　南口駅前広場</a:t>
            </a:r>
            <a:endParaRPr kumimoji="1" lang="en-US" altLang="ja-JP" sz="1400" dirty="0"/>
          </a:p>
          <a:p>
            <a:pPr>
              <a:lnSpc>
                <a:spcPct val="150000"/>
              </a:lnSpc>
            </a:pPr>
            <a:r>
              <a:rPr kumimoji="1" lang="ja-JP" altLang="en-US" sz="1400" dirty="0"/>
              <a:t>　　　　　　　　　　参加者　　約</a:t>
            </a:r>
            <a:r>
              <a:rPr kumimoji="1" lang="en-US" altLang="ja-JP" sz="1400" dirty="0"/>
              <a:t>430</a:t>
            </a:r>
            <a:r>
              <a:rPr kumimoji="1" lang="ja-JP" altLang="en-US" sz="1400" dirty="0"/>
              <a:t>名（高校生</a:t>
            </a:r>
            <a:r>
              <a:rPr kumimoji="1" lang="en-US" altLang="ja-JP" sz="1400" dirty="0"/>
              <a:t>54</a:t>
            </a:r>
            <a:r>
              <a:rPr kumimoji="1" lang="ja-JP" altLang="en-US" sz="1400" dirty="0"/>
              <a:t>名　大学生</a:t>
            </a:r>
            <a:r>
              <a:rPr kumimoji="1" lang="en-US" altLang="ja-JP" sz="1400" dirty="0"/>
              <a:t>32</a:t>
            </a:r>
            <a:r>
              <a:rPr kumimoji="1" lang="ja-JP" altLang="en-US" sz="1400" dirty="0"/>
              <a:t>名）　　　</a:t>
            </a:r>
            <a:endParaRPr kumimoji="1" lang="en-US" altLang="ja-JP" sz="1400" dirty="0"/>
          </a:p>
          <a:p>
            <a:pPr>
              <a:lnSpc>
                <a:spcPct val="150000"/>
              </a:lnSpc>
            </a:pPr>
            <a:r>
              <a:rPr kumimoji="1" lang="ja-JP" altLang="en-US" sz="1400" dirty="0"/>
              <a:t>　　　　　　　　　　回収高　　</a:t>
            </a:r>
            <a:r>
              <a:rPr kumimoji="1" lang="en-US" altLang="ja-JP" sz="1400" dirty="0"/>
              <a:t>770L</a:t>
            </a:r>
            <a:r>
              <a:rPr kumimoji="1" lang="ja-JP" altLang="en-US" sz="1400" dirty="0"/>
              <a:t>（</a:t>
            </a:r>
            <a:r>
              <a:rPr kumimoji="1" lang="en-US" altLang="ja-JP" sz="1400" dirty="0"/>
              <a:t>35L×22</a:t>
            </a:r>
            <a:r>
              <a:rPr kumimoji="1" lang="ja-JP" altLang="en-US" sz="1400" dirty="0"/>
              <a:t>袋）　</a:t>
            </a:r>
            <a:endParaRPr kumimoji="1" lang="en-US" altLang="ja-JP" sz="1400" dirty="0"/>
          </a:p>
          <a:p>
            <a:pPr>
              <a:lnSpc>
                <a:spcPct val="150000"/>
              </a:lnSpc>
            </a:pPr>
            <a:endParaRPr kumimoji="1" lang="en-US" altLang="ja-JP" sz="1400" dirty="0"/>
          </a:p>
          <a:p>
            <a:pPr>
              <a:lnSpc>
                <a:spcPct val="150000"/>
              </a:lnSpc>
            </a:pPr>
            <a:endParaRPr kumimoji="1" lang="en-US" altLang="ja-JP" sz="1400" dirty="0"/>
          </a:p>
          <a:p>
            <a:r>
              <a:rPr kumimoji="1" lang="ja-JP" altLang="en-US" sz="1400" dirty="0"/>
              <a:t>　　　　　　　　　　　　　　　　　　　実施体名　　</a:t>
            </a:r>
            <a:r>
              <a:rPr lang="ja-JP" altLang="en-US" sz="1400" dirty="0"/>
              <a:t>富山応援隊（ごみ拾いマイスター協会）</a:t>
            </a:r>
            <a:br>
              <a:rPr lang="en-US" altLang="ja-JP" sz="1400" dirty="0"/>
            </a:br>
            <a:r>
              <a:rPr lang="ja-JP" altLang="en-US" sz="1400" dirty="0"/>
              <a:t>　　　　　　　　　　　　　　　　　　　構成団体　　街と心をキレイにし隊（富山市議員有志）</a:t>
            </a:r>
            <a:endParaRPr lang="en-US" altLang="ja-JP" sz="1400" dirty="0"/>
          </a:p>
          <a:p>
            <a:r>
              <a:rPr lang="ja-JP" altLang="en-US" sz="1400" dirty="0"/>
              <a:t>　　　　　　　　　　　　　　　　　　　　　　　　　日本たばこ産業株式会社富山支社</a:t>
            </a:r>
            <a:endParaRPr lang="en-US" altLang="ja-JP" sz="1400" dirty="0"/>
          </a:p>
          <a:p>
            <a:r>
              <a:rPr lang="ja-JP" altLang="en-US" sz="1400" dirty="0"/>
              <a:t>　　　　　　　　　　　　　　　　　　　　　　　　　ダブルツリー</a:t>
            </a:r>
            <a:r>
              <a:rPr lang="en-US" altLang="ja-JP" sz="1400" dirty="0"/>
              <a:t>by</a:t>
            </a:r>
            <a:r>
              <a:rPr lang="ja-JP" altLang="en-US" sz="1400" dirty="0"/>
              <a:t>ヒルトン富山　　　　　</a:t>
            </a:r>
            <a:endParaRPr lang="en-US" altLang="ja-JP" sz="1400" dirty="0"/>
          </a:p>
          <a:p>
            <a:r>
              <a:rPr kumimoji="1" lang="ja-JP" altLang="en-US" sz="1400" dirty="0"/>
              <a:t>　　　　　　　　　　　　　　　　　　　　　　　　　富山県地域活性化団体まるごと</a:t>
            </a:r>
            <a:r>
              <a:rPr kumimoji="1" lang="en-US" altLang="ja-JP" sz="1400" dirty="0"/>
              <a:t>TOYAMA</a:t>
            </a:r>
            <a:endParaRPr kumimoji="1" lang="ja-JP" altLang="en-US" sz="1600" dirty="0"/>
          </a:p>
        </p:txBody>
      </p:sp>
      <p:pic>
        <p:nvPicPr>
          <p:cNvPr id="6" name="図 5">
            <a:extLst>
              <a:ext uri="{FF2B5EF4-FFF2-40B4-BE49-F238E27FC236}">
                <a16:creationId xmlns:a16="http://schemas.microsoft.com/office/drawing/2014/main" id="{35C1632A-5918-42DC-9A7C-5A0D741361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7638" y="801505"/>
            <a:ext cx="2496692" cy="648000"/>
          </a:xfrm>
          <a:prstGeom prst="rect">
            <a:avLst/>
          </a:prstGeom>
        </p:spPr>
      </p:pic>
      <p:pic>
        <p:nvPicPr>
          <p:cNvPr id="8" name="図 7">
            <a:extLst>
              <a:ext uri="{FF2B5EF4-FFF2-40B4-BE49-F238E27FC236}">
                <a16:creationId xmlns:a16="http://schemas.microsoft.com/office/drawing/2014/main" id="{9BF5611B-FE86-4252-8F0B-89AA77B6C7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6690" y="1451192"/>
            <a:ext cx="612000" cy="612000"/>
          </a:xfrm>
          <a:prstGeom prst="rect">
            <a:avLst/>
          </a:prstGeom>
        </p:spPr>
      </p:pic>
      <p:pic>
        <p:nvPicPr>
          <p:cNvPr id="10" name="図 9">
            <a:extLst>
              <a:ext uri="{FF2B5EF4-FFF2-40B4-BE49-F238E27FC236}">
                <a16:creationId xmlns:a16="http://schemas.microsoft.com/office/drawing/2014/main" id="{61D3CFA6-2D9E-4A95-9550-06885FA033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88589" y="1451192"/>
            <a:ext cx="612000" cy="612000"/>
          </a:xfrm>
          <a:prstGeom prst="rect">
            <a:avLst/>
          </a:prstGeom>
        </p:spPr>
      </p:pic>
      <p:pic>
        <p:nvPicPr>
          <p:cNvPr id="12" name="図 11">
            <a:extLst>
              <a:ext uri="{FF2B5EF4-FFF2-40B4-BE49-F238E27FC236}">
                <a16:creationId xmlns:a16="http://schemas.microsoft.com/office/drawing/2014/main" id="{055FF6AC-B914-4530-9B33-4D3B12C371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00728" y="1451192"/>
            <a:ext cx="612000" cy="612000"/>
          </a:xfrm>
          <a:prstGeom prst="rect">
            <a:avLst/>
          </a:prstGeom>
        </p:spPr>
      </p:pic>
      <p:pic>
        <p:nvPicPr>
          <p:cNvPr id="14" name="図 13">
            <a:extLst>
              <a:ext uri="{FF2B5EF4-FFF2-40B4-BE49-F238E27FC236}">
                <a16:creationId xmlns:a16="http://schemas.microsoft.com/office/drawing/2014/main" id="{A092382C-F034-46F4-AE23-B48E82D18D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12647" y="1451192"/>
            <a:ext cx="612000" cy="612000"/>
          </a:xfrm>
          <a:prstGeom prst="rect">
            <a:avLst/>
          </a:prstGeom>
        </p:spPr>
      </p:pic>
    </p:spTree>
    <p:extLst>
      <p:ext uri="{BB962C8B-B14F-4D97-AF65-F5344CB8AC3E}">
        <p14:creationId xmlns:p14="http://schemas.microsoft.com/office/powerpoint/2010/main" val="20958817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341869B0-0A3D-437E-9B0C-25855772A498}"/>
              </a:ext>
            </a:extLst>
          </p:cNvPr>
          <p:cNvSpPr txBox="1"/>
          <p:nvPr/>
        </p:nvSpPr>
        <p:spPr>
          <a:xfrm>
            <a:off x="1288223" y="413345"/>
            <a:ext cx="3587298" cy="506027"/>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kumimoji="1" lang="ja-JP" altLang="en-US" sz="1400" kern="1200" dirty="0">
                <a:solidFill>
                  <a:srgbClr val="080808"/>
                </a:solidFill>
                <a:latin typeface="HGPｺﾞｼｯｸM" panose="020B0600000000000000" pitchFamily="50" charset="-128"/>
                <a:ea typeface="HGPｺﾞｼｯｸM" panose="020B0600000000000000" pitchFamily="50" charset="-128"/>
                <a:cs typeface="+mj-cs"/>
              </a:rPr>
              <a:t>活動チラシと活動実施計画書</a:t>
            </a:r>
          </a:p>
        </p:txBody>
      </p:sp>
      <p:pic>
        <p:nvPicPr>
          <p:cNvPr id="3" name="図 2">
            <a:extLst>
              <a:ext uri="{FF2B5EF4-FFF2-40B4-BE49-F238E27FC236}">
                <a16:creationId xmlns:a16="http://schemas.microsoft.com/office/drawing/2014/main" id="{7E23F958-238F-4665-F3DC-7A9007281F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5111" y="927352"/>
            <a:ext cx="3996416" cy="5535776"/>
          </a:xfrm>
          <a:prstGeom prst="rect">
            <a:avLst/>
          </a:prstGeom>
        </p:spPr>
      </p:pic>
      <p:pic>
        <p:nvPicPr>
          <p:cNvPr id="11" name="図 10">
            <a:extLst>
              <a:ext uri="{FF2B5EF4-FFF2-40B4-BE49-F238E27FC236}">
                <a16:creationId xmlns:a16="http://schemas.microsoft.com/office/drawing/2014/main" id="{F177D459-BE4C-8AFD-22C2-53357C03A7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77333" y="428805"/>
            <a:ext cx="2974107" cy="3878628"/>
          </a:xfrm>
          <a:prstGeom prst="rect">
            <a:avLst/>
          </a:prstGeom>
        </p:spPr>
      </p:pic>
      <p:pic>
        <p:nvPicPr>
          <p:cNvPr id="7" name="図 6">
            <a:extLst>
              <a:ext uri="{FF2B5EF4-FFF2-40B4-BE49-F238E27FC236}">
                <a16:creationId xmlns:a16="http://schemas.microsoft.com/office/drawing/2014/main" id="{62FBE08F-8C76-D49E-4842-7A5449418E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52041" y="3494123"/>
            <a:ext cx="1149695" cy="1626620"/>
          </a:xfrm>
          <a:prstGeom prst="rect">
            <a:avLst/>
          </a:prstGeom>
        </p:spPr>
      </p:pic>
      <p:pic>
        <p:nvPicPr>
          <p:cNvPr id="13" name="図 12">
            <a:extLst>
              <a:ext uri="{FF2B5EF4-FFF2-40B4-BE49-F238E27FC236}">
                <a16:creationId xmlns:a16="http://schemas.microsoft.com/office/drawing/2014/main" id="{7E66E630-74BE-B402-4921-8BE82C1C8F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3337" y="97780"/>
            <a:ext cx="3865203" cy="5340422"/>
          </a:xfrm>
          <a:prstGeom prst="rect">
            <a:avLst/>
          </a:prstGeom>
        </p:spPr>
      </p:pic>
      <p:sp>
        <p:nvSpPr>
          <p:cNvPr id="15" name="テキスト ボックス 14">
            <a:extLst>
              <a:ext uri="{FF2B5EF4-FFF2-40B4-BE49-F238E27FC236}">
                <a16:creationId xmlns:a16="http://schemas.microsoft.com/office/drawing/2014/main" id="{723394BE-1B8B-A7BB-22BF-B7DA4202512A}"/>
              </a:ext>
            </a:extLst>
          </p:cNvPr>
          <p:cNvSpPr txBox="1"/>
          <p:nvPr/>
        </p:nvSpPr>
        <p:spPr>
          <a:xfrm>
            <a:off x="5372100" y="5438202"/>
            <a:ext cx="6097554" cy="1015663"/>
          </a:xfrm>
          <a:prstGeom prst="rect">
            <a:avLst/>
          </a:prstGeom>
          <a:noFill/>
          <a:ln w="38100">
            <a:solidFill>
              <a:srgbClr val="0070C0"/>
            </a:solidFill>
          </a:ln>
        </p:spPr>
        <p:txBody>
          <a:bodyPr wrap="square">
            <a:spAutoFit/>
          </a:bodyPr>
          <a:lstStyle/>
          <a:p>
            <a:pPr algn="l"/>
            <a:r>
              <a:rPr lang="ja-JP" altLang="en-US" sz="1200" b="0" i="0" dirty="0">
                <a:solidFill>
                  <a:srgbClr val="0000FF"/>
                </a:solidFill>
                <a:effectLst/>
                <a:latin typeface="-apple-system"/>
              </a:rPr>
              <a:t>この活動は、とやまに関わるすべての人が気持ちよく過ごせる綺麗な地域を維持し、環境美化意識の醸成と循環型社会の推進を図ることを目的としています。</a:t>
            </a:r>
            <a:endParaRPr lang="ja-JP" altLang="en-US" sz="1200" b="0" i="0" dirty="0">
              <a:solidFill>
                <a:srgbClr val="000000"/>
              </a:solidFill>
              <a:effectLst/>
              <a:latin typeface="-apple-system"/>
            </a:endParaRPr>
          </a:p>
          <a:p>
            <a:pPr algn="l"/>
            <a:r>
              <a:rPr lang="ja-JP" altLang="en-US" sz="1200" b="0" i="0" dirty="0">
                <a:solidFill>
                  <a:srgbClr val="008000"/>
                </a:solidFill>
                <a:effectLst/>
                <a:latin typeface="-apple-system"/>
              </a:rPr>
              <a:t>今回は、</a:t>
            </a:r>
            <a:r>
              <a:rPr lang="en-US" altLang="ja-JP" sz="1200" b="0" i="0" dirty="0">
                <a:solidFill>
                  <a:srgbClr val="008000"/>
                </a:solidFill>
                <a:effectLst/>
                <a:latin typeface="-apple-system"/>
              </a:rPr>
              <a:t>G7</a:t>
            </a:r>
            <a:r>
              <a:rPr lang="ja-JP" altLang="en-US" sz="1200" b="0" i="0" dirty="0">
                <a:solidFill>
                  <a:srgbClr val="008000"/>
                </a:solidFill>
                <a:effectLst/>
                <a:latin typeface="-apple-system"/>
              </a:rPr>
              <a:t>富山・金沢教育大臣会合前の活動となることから、文部省の</a:t>
            </a:r>
            <a:r>
              <a:rPr lang="en-US" altLang="ja-JP" sz="1200" b="0" i="0" dirty="0">
                <a:solidFill>
                  <a:srgbClr val="008000"/>
                </a:solidFill>
                <a:effectLst/>
                <a:latin typeface="-apple-system"/>
              </a:rPr>
              <a:t>G7</a:t>
            </a:r>
            <a:r>
              <a:rPr lang="ja-JP" altLang="en-US" sz="1200" b="0" i="0" dirty="0">
                <a:solidFill>
                  <a:srgbClr val="008000"/>
                </a:solidFill>
                <a:effectLst/>
                <a:latin typeface="-apple-system"/>
              </a:rPr>
              <a:t>富山･金沢教育大臣会合応援事業として認可を受け、地域の企業・団体や学校など広く巻き込み、市民目線での</a:t>
            </a:r>
            <a:r>
              <a:rPr lang="en-US" altLang="ja-JP" sz="1200" b="0" i="0" dirty="0">
                <a:solidFill>
                  <a:srgbClr val="008000"/>
                </a:solidFill>
                <a:effectLst/>
                <a:latin typeface="-apple-system"/>
              </a:rPr>
              <a:t>G7</a:t>
            </a:r>
            <a:r>
              <a:rPr lang="ja-JP" altLang="en-US" sz="1200" b="0" i="0" dirty="0">
                <a:solidFill>
                  <a:srgbClr val="008000"/>
                </a:solidFill>
                <a:effectLst/>
                <a:latin typeface="-apple-system"/>
              </a:rPr>
              <a:t>富山･金沢教育大臣会合の機運醸成にも取り組みました。</a:t>
            </a:r>
            <a:endParaRPr lang="ja-JP" altLang="en-US" sz="1200" b="0" i="0" dirty="0">
              <a:solidFill>
                <a:srgbClr val="000000"/>
              </a:solidFill>
              <a:effectLst/>
              <a:latin typeface="-apple-system"/>
            </a:endParaRPr>
          </a:p>
        </p:txBody>
      </p:sp>
    </p:spTree>
    <p:extLst>
      <p:ext uri="{BB962C8B-B14F-4D97-AF65-F5344CB8AC3E}">
        <p14:creationId xmlns:p14="http://schemas.microsoft.com/office/powerpoint/2010/main" val="4777079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a:extLst>
              <a:ext uri="{FF2B5EF4-FFF2-40B4-BE49-F238E27FC236}">
                <a16:creationId xmlns:a16="http://schemas.microsoft.com/office/drawing/2014/main" id="{CB0DE9B8-CBEB-4BE6-8ADA-3CB2BDE215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2328" y="398803"/>
            <a:ext cx="2520000" cy="1890002"/>
          </a:xfrm>
          <a:prstGeom prst="rect">
            <a:avLst/>
          </a:prstGeom>
        </p:spPr>
      </p:pic>
      <p:pic>
        <p:nvPicPr>
          <p:cNvPr id="24" name="図 23">
            <a:extLst>
              <a:ext uri="{FF2B5EF4-FFF2-40B4-BE49-F238E27FC236}">
                <a16:creationId xmlns:a16="http://schemas.microsoft.com/office/drawing/2014/main" id="{772D3914-924A-48F3-AA25-F3C639C8E6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2326" y="4628365"/>
            <a:ext cx="2520000" cy="1890002"/>
          </a:xfrm>
          <a:prstGeom prst="rect">
            <a:avLst/>
          </a:prstGeom>
        </p:spPr>
      </p:pic>
      <p:pic>
        <p:nvPicPr>
          <p:cNvPr id="25" name="図 24">
            <a:extLst>
              <a:ext uri="{FF2B5EF4-FFF2-40B4-BE49-F238E27FC236}">
                <a16:creationId xmlns:a16="http://schemas.microsoft.com/office/drawing/2014/main" id="{468F046A-636D-435D-9509-88E236404F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5657480" y="83801"/>
            <a:ext cx="1890002" cy="2520000"/>
          </a:xfrm>
          <a:prstGeom prst="rect">
            <a:avLst/>
          </a:prstGeom>
        </p:spPr>
      </p:pic>
      <p:pic>
        <p:nvPicPr>
          <p:cNvPr id="26" name="図 25">
            <a:extLst>
              <a:ext uri="{FF2B5EF4-FFF2-40B4-BE49-F238E27FC236}">
                <a16:creationId xmlns:a16="http://schemas.microsoft.com/office/drawing/2014/main" id="{754F45AF-2B1A-4A06-9DB6-709F3552D5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2481" y="4655797"/>
            <a:ext cx="2520000" cy="1890001"/>
          </a:xfrm>
          <a:prstGeom prst="rect">
            <a:avLst/>
          </a:prstGeom>
        </p:spPr>
      </p:pic>
      <p:pic>
        <p:nvPicPr>
          <p:cNvPr id="27" name="図 26">
            <a:extLst>
              <a:ext uri="{FF2B5EF4-FFF2-40B4-BE49-F238E27FC236}">
                <a16:creationId xmlns:a16="http://schemas.microsoft.com/office/drawing/2014/main" id="{ADADFE71-6F6A-44C1-8426-01AEF56E24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59723" y="4690289"/>
            <a:ext cx="2520000" cy="1890000"/>
          </a:xfrm>
          <a:prstGeom prst="rect">
            <a:avLst/>
          </a:prstGeom>
        </p:spPr>
      </p:pic>
      <p:pic>
        <p:nvPicPr>
          <p:cNvPr id="28" name="図 27">
            <a:extLst>
              <a:ext uri="{FF2B5EF4-FFF2-40B4-BE49-F238E27FC236}">
                <a16:creationId xmlns:a16="http://schemas.microsoft.com/office/drawing/2014/main" id="{96894B9B-64FE-4C7E-BE58-921884EC38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42481" y="2507488"/>
            <a:ext cx="2520000" cy="1890000"/>
          </a:xfrm>
          <a:prstGeom prst="rect">
            <a:avLst/>
          </a:prstGeom>
        </p:spPr>
      </p:pic>
      <p:pic>
        <p:nvPicPr>
          <p:cNvPr id="29" name="図 28">
            <a:extLst>
              <a:ext uri="{FF2B5EF4-FFF2-40B4-BE49-F238E27FC236}">
                <a16:creationId xmlns:a16="http://schemas.microsoft.com/office/drawing/2014/main" id="{2FB3F2E0-0247-4932-A484-8D95F059C238}"/>
              </a:ext>
            </a:extLst>
          </p:cNvPr>
          <p:cNvPicPr>
            <a:picLocks noChangeAspect="1"/>
          </p:cNvPicPr>
          <p:nvPr/>
        </p:nvPicPr>
        <p:blipFill rotWithShape="1">
          <a:blip r:embed="rId8">
            <a:extLst>
              <a:ext uri="{28A0092B-C50C-407E-A947-70E740481C1C}">
                <a14:useLocalDpi xmlns:a14="http://schemas.microsoft.com/office/drawing/2010/main" val="0"/>
              </a:ext>
            </a:extLst>
          </a:blip>
          <a:srcRect l="18405" t="31034" r="29671" b="17042"/>
          <a:stretch/>
        </p:blipFill>
        <p:spPr>
          <a:xfrm>
            <a:off x="8759723" y="398802"/>
            <a:ext cx="2520000" cy="1890000"/>
          </a:xfrm>
          <a:prstGeom prst="rect">
            <a:avLst/>
          </a:prstGeom>
        </p:spPr>
      </p:pic>
      <p:pic>
        <p:nvPicPr>
          <p:cNvPr id="30" name="図 29">
            <a:extLst>
              <a:ext uri="{FF2B5EF4-FFF2-40B4-BE49-F238E27FC236}">
                <a16:creationId xmlns:a16="http://schemas.microsoft.com/office/drawing/2014/main" id="{1C49AA8D-F36C-4C12-94A9-249A8E0216A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07197" y="2507489"/>
            <a:ext cx="2520000" cy="1890001"/>
          </a:xfrm>
          <a:prstGeom prst="rect">
            <a:avLst/>
          </a:prstGeom>
        </p:spPr>
      </p:pic>
      <p:sp>
        <p:nvSpPr>
          <p:cNvPr id="31" name="テキスト ボックス 30">
            <a:extLst>
              <a:ext uri="{FF2B5EF4-FFF2-40B4-BE49-F238E27FC236}">
                <a16:creationId xmlns:a16="http://schemas.microsoft.com/office/drawing/2014/main" id="{C7D6F1CF-FA4C-415B-841C-0480D3B87CA5}"/>
              </a:ext>
            </a:extLst>
          </p:cNvPr>
          <p:cNvSpPr txBox="1"/>
          <p:nvPr/>
        </p:nvSpPr>
        <p:spPr>
          <a:xfrm>
            <a:off x="816709" y="982176"/>
            <a:ext cx="653594" cy="4893647"/>
          </a:xfrm>
          <a:prstGeom prst="rect">
            <a:avLst/>
          </a:prstGeom>
          <a:noFill/>
        </p:spPr>
        <p:txBody>
          <a:bodyPr wrap="square" rtlCol="0">
            <a:spAutoFit/>
          </a:bodyPr>
          <a:lstStyle/>
          <a:p>
            <a:pPr algn="ctr"/>
            <a:r>
              <a:rPr kumimoji="1" lang="ja-JP" altLang="en-US" sz="2400" dirty="0">
                <a:latin typeface="HGPｺﾞｼｯｸM" panose="020B0600000000000000" pitchFamily="50" charset="-128"/>
                <a:ea typeface="HGPｺﾞｼｯｸM" panose="020B0600000000000000" pitchFamily="50" charset="-128"/>
              </a:rPr>
              <a:t>富山駅前のごみ放置現状写真　　</a:t>
            </a:r>
          </a:p>
        </p:txBody>
      </p:sp>
      <p:pic>
        <p:nvPicPr>
          <p:cNvPr id="32" name="図 31">
            <a:extLst>
              <a:ext uri="{FF2B5EF4-FFF2-40B4-BE49-F238E27FC236}">
                <a16:creationId xmlns:a16="http://schemas.microsoft.com/office/drawing/2014/main" id="{49559D99-72CE-4AEB-B431-7213755FC51C}"/>
              </a:ext>
            </a:extLst>
          </p:cNvPr>
          <p:cNvPicPr>
            <a:picLocks noChangeAspect="1"/>
          </p:cNvPicPr>
          <p:nvPr/>
        </p:nvPicPr>
        <p:blipFill rotWithShape="1">
          <a:blip r:embed="rId10">
            <a:extLst>
              <a:ext uri="{28A0092B-C50C-407E-A947-70E740481C1C}">
                <a14:useLocalDpi xmlns:a14="http://schemas.microsoft.com/office/drawing/2010/main" val="0"/>
              </a:ext>
            </a:extLst>
          </a:blip>
          <a:srcRect t="14587" r="31963" b="17173"/>
          <a:stretch/>
        </p:blipFill>
        <p:spPr>
          <a:xfrm>
            <a:off x="8759725" y="2534918"/>
            <a:ext cx="2520000" cy="1895620"/>
          </a:xfrm>
          <a:prstGeom prst="rect">
            <a:avLst/>
          </a:prstGeom>
        </p:spPr>
      </p:pic>
    </p:spTree>
    <p:extLst>
      <p:ext uri="{BB962C8B-B14F-4D97-AF65-F5344CB8AC3E}">
        <p14:creationId xmlns:p14="http://schemas.microsoft.com/office/powerpoint/2010/main" val="26636288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テキスト ボックス 16">
            <a:extLst>
              <a:ext uri="{FF2B5EF4-FFF2-40B4-BE49-F238E27FC236}">
                <a16:creationId xmlns:a16="http://schemas.microsoft.com/office/drawing/2014/main" id="{8C5BB51D-30C6-4E97-B657-BF41AB7A9B96}"/>
              </a:ext>
            </a:extLst>
          </p:cNvPr>
          <p:cNvSpPr txBox="1"/>
          <p:nvPr/>
        </p:nvSpPr>
        <p:spPr>
          <a:xfrm>
            <a:off x="781768" y="55527"/>
            <a:ext cx="3255473" cy="468636"/>
          </a:xfrm>
          <a:prstGeom prst="rect">
            <a:avLst/>
          </a:prstGeom>
          <a:noFill/>
        </p:spPr>
        <p:txBody>
          <a:bodyPr vert="horz" lIns="91440" tIns="45720" rIns="91440" bIns="45720" rtlCol="0" anchor="ctr">
            <a:noAutofit/>
          </a:bodyPr>
          <a:lstStyle/>
          <a:p>
            <a:pPr algn="just">
              <a:spcBef>
                <a:spcPct val="0"/>
              </a:spcBef>
              <a:spcAft>
                <a:spcPts val="600"/>
              </a:spcAft>
            </a:pPr>
            <a:r>
              <a:rPr kumimoji="1" lang="ja-JP" altLang="en-US" sz="1400" kern="1200" dirty="0">
                <a:latin typeface="HGPｺﾞｼｯｸM" panose="020B0600000000000000" pitchFamily="50" charset="-128"/>
                <a:ea typeface="HGPｺﾞｼｯｸM" panose="020B0600000000000000" pitchFamily="50" charset="-128"/>
                <a:cs typeface="+mj-cs"/>
              </a:rPr>
              <a:t>駅前集合風景</a:t>
            </a:r>
            <a:endParaRPr kumimoji="1" lang="en-US" altLang="ja-JP" sz="1400" kern="1200" dirty="0">
              <a:latin typeface="HGPｺﾞｼｯｸM" panose="020B0600000000000000" pitchFamily="50" charset="-128"/>
              <a:ea typeface="HGPｺﾞｼｯｸM" panose="020B0600000000000000" pitchFamily="50" charset="-128"/>
              <a:cs typeface="+mj-cs"/>
            </a:endParaRPr>
          </a:p>
        </p:txBody>
      </p:sp>
      <p:pic>
        <p:nvPicPr>
          <p:cNvPr id="4" name="図 3">
            <a:extLst>
              <a:ext uri="{FF2B5EF4-FFF2-40B4-BE49-F238E27FC236}">
                <a16:creationId xmlns:a16="http://schemas.microsoft.com/office/drawing/2014/main" id="{A3537FC5-4FE7-2841-4315-9F2C0D4E7C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644" y="524162"/>
            <a:ext cx="5185065" cy="3456709"/>
          </a:xfrm>
          <a:prstGeom prst="rect">
            <a:avLst/>
          </a:prstGeom>
        </p:spPr>
      </p:pic>
      <p:pic>
        <p:nvPicPr>
          <p:cNvPr id="7" name="図 6">
            <a:extLst>
              <a:ext uri="{FF2B5EF4-FFF2-40B4-BE49-F238E27FC236}">
                <a16:creationId xmlns:a16="http://schemas.microsoft.com/office/drawing/2014/main" id="{E25B5DF0-79CF-CEF6-019D-623D366FE5CD}"/>
              </a:ext>
            </a:extLst>
          </p:cNvPr>
          <p:cNvPicPr>
            <a:picLocks noChangeAspect="1"/>
          </p:cNvPicPr>
          <p:nvPr/>
        </p:nvPicPr>
        <p:blipFill rotWithShape="1">
          <a:blip r:embed="rId3">
            <a:extLst>
              <a:ext uri="{28A0092B-C50C-407E-A947-70E740481C1C}">
                <a14:useLocalDpi xmlns:a14="http://schemas.microsoft.com/office/drawing/2010/main" val="0"/>
              </a:ext>
            </a:extLst>
          </a:blip>
          <a:srcRect t="10918" b="17866"/>
          <a:stretch/>
        </p:blipFill>
        <p:spPr>
          <a:xfrm>
            <a:off x="4287875" y="4127587"/>
            <a:ext cx="3804671" cy="2536448"/>
          </a:xfrm>
          <a:prstGeom prst="rect">
            <a:avLst/>
          </a:prstGeom>
        </p:spPr>
      </p:pic>
      <p:pic>
        <p:nvPicPr>
          <p:cNvPr id="11" name="図 10">
            <a:extLst>
              <a:ext uri="{FF2B5EF4-FFF2-40B4-BE49-F238E27FC236}">
                <a16:creationId xmlns:a16="http://schemas.microsoft.com/office/drawing/2014/main" id="{47099812-A23F-C3C3-1FF6-F80AB7FA38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5203" y="521450"/>
            <a:ext cx="1671986" cy="2507673"/>
          </a:xfrm>
          <a:prstGeom prst="rect">
            <a:avLst/>
          </a:prstGeom>
        </p:spPr>
      </p:pic>
      <p:pic>
        <p:nvPicPr>
          <p:cNvPr id="18" name="図 17">
            <a:extLst>
              <a:ext uri="{FF2B5EF4-FFF2-40B4-BE49-F238E27FC236}">
                <a16:creationId xmlns:a16="http://schemas.microsoft.com/office/drawing/2014/main" id="{E1031A9B-919B-4E67-5920-D0CB760C1D36}"/>
              </a:ext>
            </a:extLst>
          </p:cNvPr>
          <p:cNvPicPr>
            <a:picLocks noChangeAspect="1"/>
          </p:cNvPicPr>
          <p:nvPr/>
        </p:nvPicPr>
        <p:blipFill rotWithShape="1">
          <a:blip r:embed="rId5">
            <a:extLst>
              <a:ext uri="{28A0092B-C50C-407E-A947-70E740481C1C}">
                <a14:useLocalDpi xmlns:a14="http://schemas.microsoft.com/office/drawing/2010/main" val="0"/>
              </a:ext>
            </a:extLst>
          </a:blip>
          <a:srcRect l="26387" t="10837" r="37036" b="7242"/>
          <a:stretch/>
        </p:blipFill>
        <p:spPr>
          <a:xfrm>
            <a:off x="8060837" y="524162"/>
            <a:ext cx="1679242" cy="2507674"/>
          </a:xfrm>
          <a:prstGeom prst="rect">
            <a:avLst/>
          </a:prstGeom>
        </p:spPr>
      </p:pic>
      <p:pic>
        <p:nvPicPr>
          <p:cNvPr id="1026" name="Picture 2">
            <a:extLst>
              <a:ext uri="{FF2B5EF4-FFF2-40B4-BE49-F238E27FC236}">
                <a16:creationId xmlns:a16="http://schemas.microsoft.com/office/drawing/2014/main" id="{B6086033-5ED8-0F85-8A55-AFD310A7B4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66833" y="524162"/>
            <a:ext cx="1668880" cy="2507673"/>
          </a:xfrm>
          <a:prstGeom prst="rect">
            <a:avLst/>
          </a:prstGeom>
          <a:noFill/>
          <a:extLst>
            <a:ext uri="{909E8E84-426E-40DD-AFC4-6F175D3DCCD1}">
              <a14:hiddenFill xmlns:a14="http://schemas.microsoft.com/office/drawing/2010/main">
                <a:solidFill>
                  <a:srgbClr val="FFFFFF"/>
                </a:solidFill>
              </a14:hiddenFill>
            </a:ext>
          </a:extLst>
        </p:spPr>
      </p:pic>
      <p:sp>
        <p:nvSpPr>
          <p:cNvPr id="25" name="テキスト ボックス 24">
            <a:extLst>
              <a:ext uri="{FF2B5EF4-FFF2-40B4-BE49-F238E27FC236}">
                <a16:creationId xmlns:a16="http://schemas.microsoft.com/office/drawing/2014/main" id="{D2A952D3-6EB5-E18B-0C73-348D12A5835F}"/>
              </a:ext>
            </a:extLst>
          </p:cNvPr>
          <p:cNvSpPr txBox="1"/>
          <p:nvPr/>
        </p:nvSpPr>
        <p:spPr>
          <a:xfrm>
            <a:off x="7117291" y="3179834"/>
            <a:ext cx="3412163" cy="646331"/>
          </a:xfrm>
          <a:prstGeom prst="rect">
            <a:avLst/>
          </a:prstGeom>
          <a:noFill/>
        </p:spPr>
        <p:txBody>
          <a:bodyPr wrap="square" rtlCol="0">
            <a:spAutoFit/>
          </a:bodyPr>
          <a:lstStyle/>
          <a:p>
            <a:r>
              <a:rPr kumimoji="1" lang="ja-JP" altLang="en-US" sz="1200" dirty="0"/>
              <a:t>藤井市長にも参加頂きました。</a:t>
            </a:r>
            <a:br>
              <a:rPr kumimoji="1" lang="en-US" altLang="ja-JP" sz="1200" dirty="0"/>
            </a:br>
            <a:r>
              <a:rPr kumimoji="1" lang="ja-JP" altLang="en-US" sz="1200" dirty="0"/>
              <a:t>奥野県議会議員に司会進行をお願いしました。</a:t>
            </a:r>
            <a:endParaRPr kumimoji="1" lang="en-US" altLang="ja-JP" sz="1200" dirty="0"/>
          </a:p>
          <a:p>
            <a:r>
              <a:rPr kumimoji="1" lang="ja-JP" altLang="en-US" sz="1200" dirty="0"/>
              <a:t>田畑衆議院議員も駆けつけてくれました。</a:t>
            </a:r>
          </a:p>
        </p:txBody>
      </p:sp>
      <p:pic>
        <p:nvPicPr>
          <p:cNvPr id="1030" name="Picture 6">
            <a:extLst>
              <a:ext uri="{FF2B5EF4-FFF2-40B4-BE49-F238E27FC236}">
                <a16:creationId xmlns:a16="http://schemas.microsoft.com/office/drawing/2014/main" id="{D2E0FA1D-640F-5ECA-77C6-C533BC84DE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19106" y="4121309"/>
            <a:ext cx="3804671" cy="2542726"/>
          </a:xfrm>
          <a:prstGeom prst="rect">
            <a:avLst/>
          </a:prstGeom>
          <a:noFill/>
          <a:extLst>
            <a:ext uri="{909E8E84-426E-40DD-AFC4-6F175D3DCCD1}">
              <a14:hiddenFill xmlns:a14="http://schemas.microsoft.com/office/drawing/2010/main">
                <a:solidFill>
                  <a:srgbClr val="FFFFFF"/>
                </a:solidFill>
              </a14:hiddenFill>
            </a:ext>
          </a:extLst>
        </p:spPr>
      </p:pic>
      <p:pic>
        <p:nvPicPr>
          <p:cNvPr id="27" name="図 26">
            <a:extLst>
              <a:ext uri="{FF2B5EF4-FFF2-40B4-BE49-F238E27FC236}">
                <a16:creationId xmlns:a16="http://schemas.microsoft.com/office/drawing/2014/main" id="{9572C2A1-490A-C089-80A5-249F75D115D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7224" y="4121308"/>
            <a:ext cx="3814091" cy="2542727"/>
          </a:xfrm>
          <a:prstGeom prst="rect">
            <a:avLst/>
          </a:prstGeom>
        </p:spPr>
      </p:pic>
    </p:spTree>
    <p:extLst>
      <p:ext uri="{BB962C8B-B14F-4D97-AF65-F5344CB8AC3E}">
        <p14:creationId xmlns:p14="http://schemas.microsoft.com/office/powerpoint/2010/main" val="13017203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テキスト ボックス 18">
            <a:extLst>
              <a:ext uri="{FF2B5EF4-FFF2-40B4-BE49-F238E27FC236}">
                <a16:creationId xmlns:a16="http://schemas.microsoft.com/office/drawing/2014/main" id="{644315D5-2A21-4104-A6D5-C4728B8CB8D3}"/>
              </a:ext>
            </a:extLst>
          </p:cNvPr>
          <p:cNvSpPr txBox="1"/>
          <p:nvPr/>
        </p:nvSpPr>
        <p:spPr>
          <a:xfrm>
            <a:off x="569567" y="383276"/>
            <a:ext cx="7405737" cy="751961"/>
          </a:xfrm>
          <a:prstGeom prst="rect">
            <a:avLst/>
          </a:prstGeom>
          <a:noFill/>
        </p:spPr>
        <p:txBody>
          <a:bodyPr vert="horz" lIns="91440" tIns="45720" rIns="91440" bIns="45720" rtlCol="0" anchor="ctr">
            <a:noAutofit/>
          </a:bodyPr>
          <a:lstStyle/>
          <a:p>
            <a:pPr>
              <a:spcBef>
                <a:spcPct val="0"/>
              </a:spcBef>
              <a:spcAft>
                <a:spcPts val="600"/>
              </a:spcAft>
            </a:pPr>
            <a:r>
              <a:rPr kumimoji="1" lang="ja-JP" altLang="en-US" sz="1400" kern="1200" dirty="0">
                <a:latin typeface="HGPｺﾞｼｯｸM" panose="020B0600000000000000" pitchFamily="50" charset="-128"/>
                <a:ea typeface="HGPｺﾞｼｯｸM" panose="020B0600000000000000" pitchFamily="50" charset="-128"/>
                <a:cs typeface="+mj-cs"/>
              </a:rPr>
              <a:t>会場に来られた順番にごみ拾いツールを貸し出し</a:t>
            </a:r>
          </a:p>
        </p:txBody>
      </p:sp>
      <p:pic>
        <p:nvPicPr>
          <p:cNvPr id="3" name="図 2">
            <a:extLst>
              <a:ext uri="{FF2B5EF4-FFF2-40B4-BE49-F238E27FC236}">
                <a16:creationId xmlns:a16="http://schemas.microsoft.com/office/drawing/2014/main" id="{24D7719F-1D3C-C81D-DCCF-82D8171313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495" y="1135237"/>
            <a:ext cx="3678383" cy="2452255"/>
          </a:xfrm>
          <a:prstGeom prst="rect">
            <a:avLst/>
          </a:prstGeom>
        </p:spPr>
      </p:pic>
      <p:pic>
        <p:nvPicPr>
          <p:cNvPr id="5" name="図 4">
            <a:extLst>
              <a:ext uri="{FF2B5EF4-FFF2-40B4-BE49-F238E27FC236}">
                <a16:creationId xmlns:a16="http://schemas.microsoft.com/office/drawing/2014/main" id="{00FBFDDA-C467-4B3D-B22A-29EFF2B8A2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495" y="3917955"/>
            <a:ext cx="3678383" cy="2452255"/>
          </a:xfrm>
          <a:prstGeom prst="rect">
            <a:avLst/>
          </a:prstGeom>
        </p:spPr>
      </p:pic>
      <p:pic>
        <p:nvPicPr>
          <p:cNvPr id="7" name="図 6">
            <a:extLst>
              <a:ext uri="{FF2B5EF4-FFF2-40B4-BE49-F238E27FC236}">
                <a16:creationId xmlns:a16="http://schemas.microsoft.com/office/drawing/2014/main" id="{DBC4E13A-9D57-B344-9837-6F58DBC65B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4347" y="3911144"/>
            <a:ext cx="3678383" cy="2452255"/>
          </a:xfrm>
          <a:prstGeom prst="rect">
            <a:avLst/>
          </a:prstGeom>
        </p:spPr>
      </p:pic>
      <p:pic>
        <p:nvPicPr>
          <p:cNvPr id="9" name="図 8">
            <a:extLst>
              <a:ext uri="{FF2B5EF4-FFF2-40B4-BE49-F238E27FC236}">
                <a16:creationId xmlns:a16="http://schemas.microsoft.com/office/drawing/2014/main" id="{740C136B-E4E8-0D1E-76EC-74F56A44EE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6921" y="3917955"/>
            <a:ext cx="3678383" cy="2445444"/>
          </a:xfrm>
          <a:prstGeom prst="rect">
            <a:avLst/>
          </a:prstGeom>
        </p:spPr>
      </p:pic>
      <p:pic>
        <p:nvPicPr>
          <p:cNvPr id="11" name="図 10">
            <a:extLst>
              <a:ext uri="{FF2B5EF4-FFF2-40B4-BE49-F238E27FC236}">
                <a16:creationId xmlns:a16="http://schemas.microsoft.com/office/drawing/2014/main" id="{D0E0B0A1-9F29-44BB-D328-2CF6105C443B}"/>
              </a:ext>
            </a:extLst>
          </p:cNvPr>
          <p:cNvPicPr>
            <a:picLocks noChangeAspect="1"/>
          </p:cNvPicPr>
          <p:nvPr/>
        </p:nvPicPr>
        <p:blipFill rotWithShape="1">
          <a:blip r:embed="rId6">
            <a:extLst>
              <a:ext uri="{28A0092B-C50C-407E-A947-70E740481C1C}">
                <a14:useLocalDpi xmlns:a14="http://schemas.microsoft.com/office/drawing/2010/main" val="0"/>
              </a:ext>
            </a:extLst>
          </a:blip>
          <a:srcRect b="9640"/>
          <a:stretch/>
        </p:blipFill>
        <p:spPr>
          <a:xfrm>
            <a:off x="4296921" y="1135237"/>
            <a:ext cx="3678382" cy="2452255"/>
          </a:xfrm>
          <a:prstGeom prst="rect">
            <a:avLst/>
          </a:prstGeom>
        </p:spPr>
      </p:pic>
      <p:pic>
        <p:nvPicPr>
          <p:cNvPr id="15" name="図 14">
            <a:extLst>
              <a:ext uri="{FF2B5EF4-FFF2-40B4-BE49-F238E27FC236}">
                <a16:creationId xmlns:a16="http://schemas.microsoft.com/office/drawing/2014/main" id="{2B95ECE6-6887-5469-7EAD-A3445F1BA8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44346" y="1135236"/>
            <a:ext cx="3678384" cy="2452256"/>
          </a:xfrm>
          <a:prstGeom prst="rect">
            <a:avLst/>
          </a:prstGeom>
        </p:spPr>
      </p:pic>
    </p:spTree>
    <p:extLst>
      <p:ext uri="{BB962C8B-B14F-4D97-AF65-F5344CB8AC3E}">
        <p14:creationId xmlns:p14="http://schemas.microsoft.com/office/powerpoint/2010/main" val="20252945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テキスト ボックス 19">
            <a:extLst>
              <a:ext uri="{FF2B5EF4-FFF2-40B4-BE49-F238E27FC236}">
                <a16:creationId xmlns:a16="http://schemas.microsoft.com/office/drawing/2014/main" id="{4B9108DC-856C-46FA-93CA-F6525506382A}"/>
              </a:ext>
            </a:extLst>
          </p:cNvPr>
          <p:cNvSpPr txBox="1"/>
          <p:nvPr/>
        </p:nvSpPr>
        <p:spPr>
          <a:xfrm>
            <a:off x="1068983" y="99810"/>
            <a:ext cx="3914013" cy="596290"/>
          </a:xfrm>
          <a:prstGeom prst="rect">
            <a:avLst/>
          </a:prstGeom>
          <a:noFill/>
        </p:spPr>
        <p:txBody>
          <a:bodyPr vert="horz" lIns="91440" tIns="45720" rIns="91440" bIns="45720" rtlCol="0" anchor="ctr">
            <a:noAutofit/>
          </a:bodyPr>
          <a:lstStyle/>
          <a:p>
            <a:pPr>
              <a:lnSpc>
                <a:spcPct val="90000"/>
              </a:lnSpc>
              <a:spcBef>
                <a:spcPct val="0"/>
              </a:spcBef>
              <a:spcAft>
                <a:spcPts val="600"/>
              </a:spcAft>
            </a:pPr>
            <a:r>
              <a:rPr kumimoji="1" lang="ja-JP" altLang="en-US" sz="1400" kern="1200" dirty="0">
                <a:solidFill>
                  <a:srgbClr val="080808"/>
                </a:solidFill>
                <a:latin typeface="HGPｺﾞｼｯｸM" panose="020B0600000000000000" pitchFamily="50" charset="-128"/>
                <a:ea typeface="HGPｺﾞｼｯｸM" panose="020B0600000000000000" pitchFamily="50" charset="-128"/>
                <a:cs typeface="+mj-cs"/>
              </a:rPr>
              <a:t>藤井市長も高校生と一緒にごみを拾う</a:t>
            </a:r>
            <a:endParaRPr kumimoji="1" lang="en-US" altLang="ja-JP" sz="1400" kern="1200" dirty="0">
              <a:solidFill>
                <a:srgbClr val="080808"/>
              </a:solidFill>
              <a:latin typeface="HGPｺﾞｼｯｸM" panose="020B0600000000000000" pitchFamily="50" charset="-128"/>
              <a:ea typeface="HGPｺﾞｼｯｸM" panose="020B0600000000000000" pitchFamily="50" charset="-128"/>
              <a:cs typeface="+mj-cs"/>
            </a:endParaRPr>
          </a:p>
        </p:txBody>
      </p:sp>
      <p:pic>
        <p:nvPicPr>
          <p:cNvPr id="4" name="図 3">
            <a:extLst>
              <a:ext uri="{FF2B5EF4-FFF2-40B4-BE49-F238E27FC236}">
                <a16:creationId xmlns:a16="http://schemas.microsoft.com/office/drawing/2014/main" id="{A3C800DB-9869-5A50-D09F-6B058FA05A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6424" y="593893"/>
            <a:ext cx="3840000" cy="2880000"/>
          </a:xfrm>
          <a:prstGeom prst="rect">
            <a:avLst/>
          </a:prstGeom>
        </p:spPr>
      </p:pic>
      <p:pic>
        <p:nvPicPr>
          <p:cNvPr id="6" name="図 5">
            <a:extLst>
              <a:ext uri="{FF2B5EF4-FFF2-40B4-BE49-F238E27FC236}">
                <a16:creationId xmlns:a16="http://schemas.microsoft.com/office/drawing/2014/main" id="{B16D5802-5446-C4F2-10E1-2170A11F2F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8502" y="593893"/>
            <a:ext cx="3840000" cy="2880000"/>
          </a:xfrm>
          <a:prstGeom prst="rect">
            <a:avLst/>
          </a:prstGeom>
        </p:spPr>
      </p:pic>
      <p:pic>
        <p:nvPicPr>
          <p:cNvPr id="8" name="図 7">
            <a:extLst>
              <a:ext uri="{FF2B5EF4-FFF2-40B4-BE49-F238E27FC236}">
                <a16:creationId xmlns:a16="http://schemas.microsoft.com/office/drawing/2014/main" id="{433EF7EC-F229-816C-9803-271C11BC36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588983" y="4158839"/>
            <a:ext cx="2880000" cy="1920000"/>
          </a:xfrm>
          <a:prstGeom prst="rect">
            <a:avLst/>
          </a:prstGeom>
        </p:spPr>
      </p:pic>
      <p:pic>
        <p:nvPicPr>
          <p:cNvPr id="10" name="図 9">
            <a:extLst>
              <a:ext uri="{FF2B5EF4-FFF2-40B4-BE49-F238E27FC236}">
                <a16:creationId xmlns:a16="http://schemas.microsoft.com/office/drawing/2014/main" id="{CB4ADFCD-ECC2-DE60-D31D-B389F613A7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4890419" y="4158838"/>
            <a:ext cx="2880000" cy="1920000"/>
          </a:xfrm>
          <a:prstGeom prst="rect">
            <a:avLst/>
          </a:prstGeom>
        </p:spPr>
      </p:pic>
      <p:pic>
        <p:nvPicPr>
          <p:cNvPr id="12" name="図 11">
            <a:extLst>
              <a:ext uri="{FF2B5EF4-FFF2-40B4-BE49-F238E27FC236}">
                <a16:creationId xmlns:a16="http://schemas.microsoft.com/office/drawing/2014/main" id="{26F820A3-5D57-5D21-B774-463E912392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0580" y="596690"/>
            <a:ext cx="2160000" cy="2879350"/>
          </a:xfrm>
          <a:prstGeom prst="rect">
            <a:avLst/>
          </a:prstGeom>
        </p:spPr>
      </p:pic>
      <p:pic>
        <p:nvPicPr>
          <p:cNvPr id="14" name="図 13">
            <a:extLst>
              <a:ext uri="{FF2B5EF4-FFF2-40B4-BE49-F238E27FC236}">
                <a16:creationId xmlns:a16="http://schemas.microsoft.com/office/drawing/2014/main" id="{EF3F27F2-D4CF-62D9-2926-28960BF85A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2732827" y="4158839"/>
            <a:ext cx="2880000" cy="1920000"/>
          </a:xfrm>
          <a:prstGeom prst="rect">
            <a:avLst/>
          </a:prstGeom>
        </p:spPr>
      </p:pic>
      <p:pic>
        <p:nvPicPr>
          <p:cNvPr id="16" name="図 15">
            <a:extLst>
              <a:ext uri="{FF2B5EF4-FFF2-40B4-BE49-F238E27FC236}">
                <a16:creationId xmlns:a16="http://schemas.microsoft.com/office/drawing/2014/main" id="{8505E90F-DA6B-DE03-463B-490AD71C2E2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6200000">
            <a:off x="6978843" y="4158838"/>
            <a:ext cx="2880000" cy="1920000"/>
          </a:xfrm>
          <a:prstGeom prst="rect">
            <a:avLst/>
          </a:prstGeom>
        </p:spPr>
      </p:pic>
      <p:pic>
        <p:nvPicPr>
          <p:cNvPr id="17" name="図 16">
            <a:extLst>
              <a:ext uri="{FF2B5EF4-FFF2-40B4-BE49-F238E27FC236}">
                <a16:creationId xmlns:a16="http://schemas.microsoft.com/office/drawing/2014/main" id="{0816EE32-A89C-E6D0-755A-F997045FF7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6200000">
            <a:off x="9127199" y="4158838"/>
            <a:ext cx="2880000" cy="1920000"/>
          </a:xfrm>
          <a:prstGeom prst="rect">
            <a:avLst/>
          </a:prstGeom>
        </p:spPr>
      </p:pic>
    </p:spTree>
    <p:extLst>
      <p:ext uri="{BB962C8B-B14F-4D97-AF65-F5344CB8AC3E}">
        <p14:creationId xmlns:p14="http://schemas.microsoft.com/office/powerpoint/2010/main" val="40022846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23D3A5EC-B352-758D-6068-8E0423744E46}"/>
              </a:ext>
            </a:extLst>
          </p:cNvPr>
          <p:cNvSpPr txBox="1"/>
          <p:nvPr/>
        </p:nvSpPr>
        <p:spPr>
          <a:xfrm>
            <a:off x="5560291" y="478501"/>
            <a:ext cx="5914837" cy="1051719"/>
          </a:xfrm>
          <a:prstGeom prst="rect">
            <a:avLst/>
          </a:prstGeom>
          <a:noFill/>
          <a:ln w="38100">
            <a:solidFill>
              <a:srgbClr val="0070C0"/>
            </a:solidFill>
          </a:ln>
        </p:spPr>
        <p:txBody>
          <a:bodyPr vert="horz" lIns="91440" tIns="45720" rIns="91440" bIns="45720" rtlCol="0" anchor="ctr">
            <a:noAutofit/>
          </a:bodyPr>
          <a:lstStyle/>
          <a:p>
            <a:pPr>
              <a:lnSpc>
                <a:spcPct val="90000"/>
              </a:lnSpc>
              <a:spcBef>
                <a:spcPct val="0"/>
              </a:spcBef>
              <a:spcAft>
                <a:spcPts val="600"/>
              </a:spcAft>
            </a:pPr>
            <a:r>
              <a:rPr kumimoji="1" lang="ja-JP" altLang="en-US" sz="1400" kern="1200" dirty="0">
                <a:solidFill>
                  <a:srgbClr val="080808"/>
                </a:solidFill>
                <a:latin typeface="HGPｺﾞｼｯｸM" panose="020B0600000000000000" pitchFamily="50" charset="-128"/>
                <a:ea typeface="HGPｺﾞｼｯｸM" panose="020B0600000000000000" pitchFamily="50" charset="-128"/>
                <a:cs typeface="+mj-cs"/>
              </a:rPr>
              <a:t>街なかごみの特徴　　　　 ①タバコの吸い殻</a:t>
            </a:r>
            <a:br>
              <a:rPr lang="en-US" altLang="ja-JP" sz="1400" dirty="0">
                <a:solidFill>
                  <a:srgbClr val="080808"/>
                </a:solidFill>
                <a:latin typeface="HGPｺﾞｼｯｸM" panose="020B0600000000000000" pitchFamily="50" charset="-128"/>
                <a:ea typeface="HGPｺﾞｼｯｸM" panose="020B0600000000000000" pitchFamily="50" charset="-128"/>
                <a:cs typeface="+mj-cs"/>
              </a:rPr>
            </a:br>
            <a:r>
              <a:rPr lang="ja-JP" altLang="en-US" sz="1400" dirty="0">
                <a:solidFill>
                  <a:srgbClr val="080808"/>
                </a:solidFill>
                <a:latin typeface="HGPｺﾞｼｯｸM" panose="020B0600000000000000" pitchFamily="50" charset="-128"/>
                <a:ea typeface="HGPｺﾞｼｯｸM" panose="020B0600000000000000" pitchFamily="50" charset="-128"/>
                <a:cs typeface="+mj-cs"/>
              </a:rPr>
              <a:t>　</a:t>
            </a:r>
            <a:r>
              <a:rPr lang="en-US" altLang="ja-JP" sz="1400" dirty="0">
                <a:solidFill>
                  <a:srgbClr val="080808"/>
                </a:solidFill>
                <a:latin typeface="HGPｺﾞｼｯｸM" panose="020B0600000000000000" pitchFamily="50" charset="-128"/>
                <a:ea typeface="HGPｺﾞｼｯｸM" panose="020B0600000000000000" pitchFamily="50" charset="-128"/>
                <a:cs typeface="+mj-cs"/>
              </a:rPr>
              <a:t>(</a:t>
            </a:r>
            <a:r>
              <a:rPr lang="ja-JP" altLang="en-US" sz="1400" dirty="0">
                <a:solidFill>
                  <a:srgbClr val="080808"/>
                </a:solidFill>
                <a:latin typeface="HGPｺﾞｼｯｸM" panose="020B0600000000000000" pitchFamily="50" charset="-128"/>
                <a:ea typeface="HGPｺﾞｼｯｸM" panose="020B0600000000000000" pitchFamily="50" charset="-128"/>
                <a:cs typeface="+mj-cs"/>
              </a:rPr>
              <a:t>目立つごみ）　 　　　　　②</a:t>
            </a:r>
            <a:r>
              <a:rPr kumimoji="1" lang="ja-JP" altLang="en-US" sz="1400" kern="1200" dirty="0">
                <a:solidFill>
                  <a:srgbClr val="080808"/>
                </a:solidFill>
                <a:latin typeface="HGPｺﾞｼｯｸM" panose="020B0600000000000000" pitchFamily="50" charset="-128"/>
                <a:ea typeface="HGPｺﾞｼｯｸM" panose="020B0600000000000000" pitchFamily="50" charset="-128"/>
                <a:cs typeface="+mj-cs"/>
              </a:rPr>
              <a:t>ファストフード店の包み紙や紙コップ</a:t>
            </a:r>
            <a:br>
              <a:rPr kumimoji="1" lang="en-US" altLang="ja-JP" sz="1400" kern="1200" dirty="0">
                <a:solidFill>
                  <a:srgbClr val="080808"/>
                </a:solidFill>
                <a:latin typeface="HGPｺﾞｼｯｸM" panose="020B0600000000000000" pitchFamily="50" charset="-128"/>
                <a:ea typeface="HGPｺﾞｼｯｸM" panose="020B0600000000000000" pitchFamily="50" charset="-128"/>
                <a:cs typeface="+mj-cs"/>
              </a:rPr>
            </a:br>
            <a:r>
              <a:rPr kumimoji="1" lang="ja-JP" altLang="en-US" sz="1400" kern="1200" dirty="0">
                <a:solidFill>
                  <a:srgbClr val="080808"/>
                </a:solidFill>
                <a:latin typeface="HGPｺﾞｼｯｸM" panose="020B0600000000000000" pitchFamily="50" charset="-128"/>
                <a:ea typeface="HGPｺﾞｼｯｸM" panose="020B0600000000000000" pitchFamily="50" charset="-128"/>
                <a:cs typeface="+mj-cs"/>
              </a:rPr>
              <a:t>　　　　　　　　　　　　　　　　③コンビニ系の包装フィルムやプラ容器・ビン</a:t>
            </a:r>
            <a:br>
              <a:rPr kumimoji="1" lang="en-US" altLang="ja-JP" sz="1400" kern="1200" dirty="0">
                <a:solidFill>
                  <a:srgbClr val="080808"/>
                </a:solidFill>
                <a:latin typeface="HGPｺﾞｼｯｸM" panose="020B0600000000000000" pitchFamily="50" charset="-128"/>
                <a:ea typeface="HGPｺﾞｼｯｸM" panose="020B0600000000000000" pitchFamily="50" charset="-128"/>
                <a:cs typeface="+mj-cs"/>
              </a:rPr>
            </a:br>
            <a:r>
              <a:rPr kumimoji="1" lang="ja-JP" altLang="en-US" sz="1400" kern="1200" dirty="0">
                <a:solidFill>
                  <a:srgbClr val="080808"/>
                </a:solidFill>
                <a:latin typeface="HGPｺﾞｼｯｸM" panose="020B0600000000000000" pitchFamily="50" charset="-128"/>
                <a:ea typeface="HGPｺﾞｼｯｸM" panose="020B0600000000000000" pitchFamily="50" charset="-128"/>
                <a:cs typeface="+mj-cs"/>
              </a:rPr>
              <a:t>　　　　　　　　　　　　　　　　</a:t>
            </a:r>
            <a:r>
              <a:rPr kumimoji="1" lang="en-US" altLang="ja-JP" sz="1400" kern="1200" dirty="0">
                <a:solidFill>
                  <a:srgbClr val="080808"/>
                </a:solidFill>
                <a:latin typeface="HGPｺﾞｼｯｸM" panose="020B0600000000000000" pitchFamily="50" charset="-128"/>
                <a:ea typeface="HGPｺﾞｼｯｸM" panose="020B0600000000000000" pitchFamily="50" charset="-128"/>
                <a:cs typeface="+mj-cs"/>
              </a:rPr>
              <a:t>※</a:t>
            </a:r>
            <a:r>
              <a:rPr kumimoji="1" lang="ja-JP" altLang="en-US" sz="1400" kern="1200" dirty="0">
                <a:solidFill>
                  <a:srgbClr val="080808"/>
                </a:solidFill>
                <a:latin typeface="HGPｺﾞｼｯｸM" panose="020B0600000000000000" pitchFamily="50" charset="-128"/>
                <a:ea typeface="HGPｺﾞｼｯｸM" panose="020B0600000000000000" pitchFamily="50" charset="-128"/>
                <a:cs typeface="+mj-cs"/>
              </a:rPr>
              <a:t>ビニール傘も街なかごみの特徴</a:t>
            </a:r>
            <a:endParaRPr kumimoji="1" lang="en-US" altLang="ja-JP" sz="1400" kern="1200" dirty="0">
              <a:solidFill>
                <a:srgbClr val="080808"/>
              </a:solidFill>
              <a:latin typeface="HGPｺﾞｼｯｸM" panose="020B0600000000000000" pitchFamily="50" charset="-128"/>
              <a:ea typeface="HGPｺﾞｼｯｸM" panose="020B0600000000000000" pitchFamily="50" charset="-128"/>
              <a:cs typeface="+mj-cs"/>
            </a:endParaRPr>
          </a:p>
        </p:txBody>
      </p:sp>
      <p:pic>
        <p:nvPicPr>
          <p:cNvPr id="13" name="図 12">
            <a:extLst>
              <a:ext uri="{FF2B5EF4-FFF2-40B4-BE49-F238E27FC236}">
                <a16:creationId xmlns:a16="http://schemas.microsoft.com/office/drawing/2014/main" id="{EE9BCD4E-8063-D3AE-0B03-8147B3B4F2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28957" y="4138578"/>
            <a:ext cx="2908629" cy="1939087"/>
          </a:xfrm>
          <a:prstGeom prst="rect">
            <a:avLst/>
          </a:prstGeom>
        </p:spPr>
      </p:pic>
      <p:pic>
        <p:nvPicPr>
          <p:cNvPr id="28" name="図 27">
            <a:extLst>
              <a:ext uri="{FF2B5EF4-FFF2-40B4-BE49-F238E27FC236}">
                <a16:creationId xmlns:a16="http://schemas.microsoft.com/office/drawing/2014/main" id="{E82C94F5-2800-8188-1B8F-00539D92EA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6847" y="1723116"/>
            <a:ext cx="6452426" cy="4839320"/>
          </a:xfrm>
          <a:prstGeom prst="rect">
            <a:avLst/>
          </a:prstGeom>
        </p:spPr>
      </p:pic>
      <p:pic>
        <p:nvPicPr>
          <p:cNvPr id="32" name="図 31">
            <a:extLst>
              <a:ext uri="{FF2B5EF4-FFF2-40B4-BE49-F238E27FC236}">
                <a16:creationId xmlns:a16="http://schemas.microsoft.com/office/drawing/2014/main" id="{772FD649-0AEA-BE7A-CE1B-4ACCCF8690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872" y="696100"/>
            <a:ext cx="4242584" cy="2828389"/>
          </a:xfrm>
          <a:prstGeom prst="rect">
            <a:avLst/>
          </a:prstGeom>
        </p:spPr>
      </p:pic>
      <p:pic>
        <p:nvPicPr>
          <p:cNvPr id="34" name="図 33">
            <a:extLst>
              <a:ext uri="{FF2B5EF4-FFF2-40B4-BE49-F238E27FC236}">
                <a16:creationId xmlns:a16="http://schemas.microsoft.com/office/drawing/2014/main" id="{44A9ACE7-ECCB-52B8-1F19-923CE4BEE2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1176" y="3653807"/>
            <a:ext cx="2181472" cy="2908629"/>
          </a:xfrm>
          <a:prstGeom prst="rect">
            <a:avLst/>
          </a:prstGeom>
        </p:spPr>
      </p:pic>
    </p:spTree>
    <p:extLst>
      <p:ext uri="{BB962C8B-B14F-4D97-AF65-F5344CB8AC3E}">
        <p14:creationId xmlns:p14="http://schemas.microsoft.com/office/powerpoint/2010/main" val="10060357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テキスト ボックス 23">
            <a:extLst>
              <a:ext uri="{FF2B5EF4-FFF2-40B4-BE49-F238E27FC236}">
                <a16:creationId xmlns:a16="http://schemas.microsoft.com/office/drawing/2014/main" id="{315281BC-E16E-4475-B947-1C5A3A3B4B86}"/>
              </a:ext>
            </a:extLst>
          </p:cNvPr>
          <p:cNvSpPr txBox="1"/>
          <p:nvPr/>
        </p:nvSpPr>
        <p:spPr>
          <a:xfrm>
            <a:off x="792481" y="445253"/>
            <a:ext cx="10912634" cy="553999"/>
          </a:xfrm>
          <a:prstGeom prst="rect">
            <a:avLst/>
          </a:prstGeom>
          <a:noFill/>
        </p:spPr>
        <p:txBody>
          <a:bodyPr vert="horz" lIns="91440" tIns="45720" rIns="91440" bIns="45720" rtlCol="0" anchor="ctr">
            <a:noAutofit/>
          </a:bodyPr>
          <a:lstStyle/>
          <a:p>
            <a:pPr>
              <a:spcBef>
                <a:spcPct val="0"/>
              </a:spcBef>
              <a:spcAft>
                <a:spcPts val="600"/>
              </a:spcAft>
            </a:pPr>
            <a:r>
              <a:rPr kumimoji="1" lang="ja-JP" altLang="en-US" sz="1400" kern="1200" dirty="0">
                <a:latin typeface="HGPｺﾞｼｯｸM" panose="020B0600000000000000" pitchFamily="50" charset="-128"/>
                <a:ea typeface="HGPｺﾞｼｯｸM" panose="020B0600000000000000" pitchFamily="50" charset="-128"/>
                <a:cs typeface="+mj-cs"/>
              </a:rPr>
              <a:t>ご参加頂いた方を一部だけですがご紹介します。（順不同）　　　　　　</a:t>
            </a:r>
            <a:r>
              <a:rPr kumimoji="1" lang="en-US" altLang="ja-JP" sz="1400" kern="1200" dirty="0">
                <a:latin typeface="HGPｺﾞｼｯｸM" panose="020B0600000000000000" pitchFamily="50" charset="-128"/>
                <a:ea typeface="HGPｺﾞｼｯｸM" panose="020B0600000000000000" pitchFamily="50" charset="-128"/>
                <a:cs typeface="+mj-cs"/>
              </a:rPr>
              <a:t>※</a:t>
            </a:r>
            <a:r>
              <a:rPr kumimoji="1" lang="ja-JP" altLang="en-US" sz="1400" kern="1200" dirty="0">
                <a:latin typeface="HGPｺﾞｼｯｸM" panose="020B0600000000000000" pitchFamily="50" charset="-128"/>
                <a:ea typeface="HGPｺﾞｼｯｸM" panose="020B0600000000000000" pitchFamily="50" charset="-128"/>
                <a:cs typeface="+mj-cs"/>
              </a:rPr>
              <a:t>参加表明をしていない企業・団体も多数参加</a:t>
            </a:r>
          </a:p>
          <a:p>
            <a:pPr>
              <a:spcBef>
                <a:spcPct val="0"/>
              </a:spcBef>
              <a:spcAft>
                <a:spcPts val="600"/>
              </a:spcAft>
            </a:pPr>
            <a:r>
              <a:rPr kumimoji="1" lang="ja-JP" altLang="en-US" sz="1400" kern="1200" dirty="0">
                <a:latin typeface="HGPｺﾞｼｯｸM" panose="020B0600000000000000" pitchFamily="50" charset="-128"/>
                <a:ea typeface="HGPｺﾞｼｯｸM" panose="020B0600000000000000" pitchFamily="50" charset="-128"/>
                <a:cs typeface="+mj-cs"/>
              </a:rPr>
              <a:t>　　</a:t>
            </a:r>
            <a:endParaRPr kumimoji="1" lang="en-US" altLang="ja-JP" sz="1400" kern="1200" dirty="0">
              <a:latin typeface="HGPｺﾞｼｯｸM" panose="020B0600000000000000" pitchFamily="50" charset="-128"/>
              <a:ea typeface="HGPｺﾞｼｯｸM" panose="020B0600000000000000" pitchFamily="50" charset="-128"/>
              <a:cs typeface="+mj-cs"/>
            </a:endParaRPr>
          </a:p>
        </p:txBody>
      </p:sp>
      <p:sp>
        <p:nvSpPr>
          <p:cNvPr id="10" name="テキスト ボックス 9">
            <a:extLst>
              <a:ext uri="{FF2B5EF4-FFF2-40B4-BE49-F238E27FC236}">
                <a16:creationId xmlns:a16="http://schemas.microsoft.com/office/drawing/2014/main" id="{4881F8B3-EB2A-79D0-5544-2F7E741C6337}"/>
              </a:ext>
            </a:extLst>
          </p:cNvPr>
          <p:cNvSpPr txBox="1"/>
          <p:nvPr/>
        </p:nvSpPr>
        <p:spPr>
          <a:xfrm>
            <a:off x="5116353" y="999252"/>
            <a:ext cx="3907377" cy="5633530"/>
          </a:xfrm>
          <a:prstGeom prst="rect">
            <a:avLst/>
          </a:prstGeom>
          <a:noFill/>
        </p:spPr>
        <p:txBody>
          <a:bodyPr wrap="square">
            <a:spAutoFit/>
          </a:bodyPr>
          <a:lstStyle/>
          <a:p>
            <a:pPr>
              <a:lnSpc>
                <a:spcPts val="1800"/>
              </a:lnSpc>
            </a:pPr>
            <a:r>
              <a:rPr kumimoji="1" lang="ja-JP" altLang="en-US" sz="1400" dirty="0">
                <a:latin typeface="UD デジタル 教科書体 N-B" panose="02020700000000000000" pitchFamily="17" charset="-128"/>
                <a:ea typeface="UD デジタル 教科書体 N-B" panose="02020700000000000000" pitchFamily="17" charset="-128"/>
              </a:rPr>
              <a:t>ホテル</a:t>
            </a:r>
            <a:r>
              <a:rPr kumimoji="1" lang="en-US" altLang="ja-JP" sz="1400" dirty="0">
                <a:latin typeface="UD デジタル 教科書体 N-B" panose="02020700000000000000" pitchFamily="17" charset="-128"/>
                <a:ea typeface="UD デジタル 教科書体 N-B" panose="02020700000000000000" pitchFamily="17" charset="-128"/>
              </a:rPr>
              <a:t>JAL</a:t>
            </a:r>
            <a:r>
              <a:rPr kumimoji="1" lang="ja-JP" altLang="en-US" sz="1400" dirty="0">
                <a:latin typeface="UD デジタル 教科書体 N-B" panose="02020700000000000000" pitchFamily="17" charset="-128"/>
                <a:ea typeface="UD デジタル 教科書体 N-B" panose="02020700000000000000" pitchFamily="17" charset="-128"/>
              </a:rPr>
              <a:t>シティ富山様</a:t>
            </a:r>
          </a:p>
          <a:p>
            <a:pPr>
              <a:lnSpc>
                <a:spcPts val="1800"/>
              </a:lnSpc>
            </a:pPr>
            <a:r>
              <a:rPr kumimoji="1" lang="ja-JP" altLang="en-US" sz="1400" dirty="0">
                <a:latin typeface="UD デジタル 教科書体 N-B" panose="02020700000000000000" pitchFamily="17" charset="-128"/>
                <a:ea typeface="UD デジタル 教科書体 N-B" panose="02020700000000000000" pitchFamily="17" charset="-128"/>
              </a:rPr>
              <a:t>トヨタモビリティ富山株式会社様</a:t>
            </a:r>
          </a:p>
          <a:p>
            <a:pPr>
              <a:lnSpc>
                <a:spcPts val="1800"/>
              </a:lnSpc>
            </a:pPr>
            <a:r>
              <a:rPr kumimoji="1" lang="ja-JP" altLang="en-US" sz="1400" dirty="0">
                <a:latin typeface="UD デジタル 教科書体 N-B" panose="02020700000000000000" pitchFamily="17" charset="-128"/>
                <a:ea typeface="UD デジタル 教科書体 N-B" panose="02020700000000000000" pitchFamily="17" charset="-128"/>
              </a:rPr>
              <a:t>株式会社サンキョウテクノスタッフ様</a:t>
            </a:r>
          </a:p>
          <a:p>
            <a:pPr>
              <a:lnSpc>
                <a:spcPts val="1800"/>
              </a:lnSpc>
            </a:pPr>
            <a:r>
              <a:rPr kumimoji="1" lang="ja-JP" altLang="en-US" sz="1400" dirty="0">
                <a:latin typeface="UD デジタル 教科書体 N-B" panose="02020700000000000000" pitchFamily="17" charset="-128"/>
                <a:ea typeface="UD デジタル 教科書体 N-B" panose="02020700000000000000" pitchFamily="17" charset="-128"/>
              </a:rPr>
              <a:t>日本海建興株式会社様</a:t>
            </a:r>
          </a:p>
          <a:p>
            <a:pPr>
              <a:lnSpc>
                <a:spcPts val="1800"/>
              </a:lnSpc>
            </a:pPr>
            <a:r>
              <a:rPr kumimoji="1" lang="ja-JP" altLang="en-US" sz="1400" dirty="0">
                <a:latin typeface="UD デジタル 教科書体 N-B" panose="02020700000000000000" pitchFamily="17" charset="-128"/>
                <a:ea typeface="UD デジタル 教科書体 N-B" panose="02020700000000000000" pitchFamily="17" charset="-128"/>
              </a:rPr>
              <a:t>株式会社廣貫堂様</a:t>
            </a:r>
          </a:p>
          <a:p>
            <a:pPr>
              <a:lnSpc>
                <a:spcPts val="1800"/>
              </a:lnSpc>
            </a:pPr>
            <a:r>
              <a:rPr kumimoji="1" lang="ja-JP" altLang="en-US" sz="1400" dirty="0">
                <a:latin typeface="UD デジタル 教科書体 N-B" panose="02020700000000000000" pitchFamily="17" charset="-128"/>
                <a:ea typeface="UD デジタル 教科書体 N-B" panose="02020700000000000000" pitchFamily="17" charset="-128"/>
              </a:rPr>
              <a:t>株式会社マルハン様</a:t>
            </a:r>
          </a:p>
          <a:p>
            <a:pPr>
              <a:lnSpc>
                <a:spcPts val="1800"/>
              </a:lnSpc>
            </a:pPr>
            <a:r>
              <a:rPr kumimoji="1" lang="ja-JP" altLang="en-US" sz="1400" dirty="0">
                <a:latin typeface="UD デジタル 教科書体 N-B" panose="02020700000000000000" pitchFamily="17" charset="-128"/>
                <a:ea typeface="UD デジタル 教科書体 N-B" panose="02020700000000000000" pitchFamily="17" charset="-128"/>
              </a:rPr>
              <a:t>株式会社カターレ富山様</a:t>
            </a:r>
          </a:p>
          <a:p>
            <a:pPr>
              <a:lnSpc>
                <a:spcPts val="1800"/>
              </a:lnSpc>
            </a:pPr>
            <a:r>
              <a:rPr kumimoji="1" lang="ja-JP" altLang="en-US" sz="1400" dirty="0">
                <a:latin typeface="UD デジタル 教科書体 N-B" panose="02020700000000000000" pitchFamily="17" charset="-128"/>
                <a:ea typeface="UD デジタル 教科書体 N-B" panose="02020700000000000000" pitchFamily="17" charset="-128"/>
              </a:rPr>
              <a:t>株式会社富山銀行様</a:t>
            </a:r>
          </a:p>
          <a:p>
            <a:pPr>
              <a:lnSpc>
                <a:spcPts val="1800"/>
              </a:lnSpc>
            </a:pPr>
            <a:r>
              <a:rPr kumimoji="1" lang="ja-JP" altLang="en-US" sz="1400" dirty="0">
                <a:latin typeface="UD デジタル 教科書体 N-B" panose="02020700000000000000" pitchFamily="17" charset="-128"/>
                <a:ea typeface="UD デジタル 教科書体 N-B" panose="02020700000000000000" pitchFamily="17" charset="-128"/>
              </a:rPr>
              <a:t>株式会社ダイナム様</a:t>
            </a:r>
            <a:endParaRPr kumimoji="1" lang="en-US" altLang="ja-JP" sz="1400" dirty="0">
              <a:latin typeface="UD デジタル 教科書体 N-B" panose="02020700000000000000" pitchFamily="17" charset="-128"/>
              <a:ea typeface="UD デジタル 教科書体 N-B" panose="02020700000000000000" pitchFamily="17" charset="-128"/>
            </a:endParaRPr>
          </a:p>
          <a:p>
            <a:pPr>
              <a:lnSpc>
                <a:spcPts val="1800"/>
              </a:lnSpc>
            </a:pPr>
            <a:r>
              <a:rPr kumimoji="1" lang="ja-JP" altLang="en-US" sz="1400" dirty="0">
                <a:latin typeface="UD デジタル 教科書体 N-B" panose="02020700000000000000" pitchFamily="17" charset="-128"/>
                <a:ea typeface="UD デジタル 教科書体 N-B" panose="02020700000000000000" pitchFamily="17" charset="-128"/>
              </a:rPr>
              <a:t>富山テレビ放送様</a:t>
            </a:r>
          </a:p>
          <a:p>
            <a:pPr>
              <a:lnSpc>
                <a:spcPts val="1800"/>
              </a:lnSpc>
            </a:pPr>
            <a:r>
              <a:rPr kumimoji="1" lang="ja-JP" altLang="en-US" sz="1400" dirty="0">
                <a:latin typeface="UD デジタル 教科書体 N-B" panose="02020700000000000000" pitchFamily="17" charset="-128"/>
                <a:ea typeface="UD デジタル 教科書体 N-B" panose="02020700000000000000" pitchFamily="17" charset="-128"/>
              </a:rPr>
              <a:t>株式会社モザイクワークス様</a:t>
            </a:r>
          </a:p>
          <a:p>
            <a:pPr>
              <a:lnSpc>
                <a:spcPts val="1800"/>
              </a:lnSpc>
            </a:pPr>
            <a:r>
              <a:rPr kumimoji="1" lang="en-US" altLang="ja-JP" sz="1400" dirty="0">
                <a:latin typeface="UD デジタル 教科書体 N-B" panose="02020700000000000000" pitchFamily="17" charset="-128"/>
                <a:ea typeface="UD デジタル 教科書体 N-B" panose="02020700000000000000" pitchFamily="17" charset="-128"/>
              </a:rPr>
              <a:t>F-class</a:t>
            </a:r>
            <a:r>
              <a:rPr kumimoji="1" lang="ja-JP" altLang="en-US" sz="1400" dirty="0">
                <a:latin typeface="UD デジタル 教科書体 N-B" panose="02020700000000000000" pitchFamily="17" charset="-128"/>
                <a:ea typeface="UD デジタル 教科書体 N-B" panose="02020700000000000000" pitchFamily="17" charset="-128"/>
              </a:rPr>
              <a:t>様</a:t>
            </a:r>
          </a:p>
          <a:p>
            <a:pPr>
              <a:lnSpc>
                <a:spcPts val="1800"/>
              </a:lnSpc>
            </a:pPr>
            <a:r>
              <a:rPr kumimoji="1" lang="ja-JP" altLang="en-US" sz="1400" dirty="0">
                <a:latin typeface="UD デジタル 教科書体 N-B" panose="02020700000000000000" pitchFamily="17" charset="-128"/>
                <a:ea typeface="UD デジタル 教科書体 N-B" panose="02020700000000000000" pitchFamily="17" charset="-128"/>
              </a:rPr>
              <a:t>ウエストファクトリー様</a:t>
            </a:r>
          </a:p>
          <a:p>
            <a:pPr>
              <a:lnSpc>
                <a:spcPts val="1800"/>
              </a:lnSpc>
            </a:pPr>
            <a:r>
              <a:rPr kumimoji="1" lang="ja-JP" altLang="en-US" sz="1400" dirty="0">
                <a:latin typeface="UD デジタル 教科書体 N-B" panose="02020700000000000000" pitchFamily="17" charset="-128"/>
                <a:ea typeface="UD デジタル 教科書体 N-B" panose="02020700000000000000" pitchFamily="17" charset="-128"/>
              </a:rPr>
              <a:t>立山清水珈琲舎様</a:t>
            </a:r>
          </a:p>
          <a:p>
            <a:pPr>
              <a:lnSpc>
                <a:spcPts val="1800"/>
              </a:lnSpc>
            </a:pPr>
            <a:r>
              <a:rPr kumimoji="1" lang="ja-JP" altLang="en-US" sz="1400" dirty="0">
                <a:latin typeface="UD デジタル 教科書体 N-B" panose="02020700000000000000" pitchFamily="17" charset="-128"/>
                <a:ea typeface="UD デジタル 教科書体 N-B" panose="02020700000000000000" pitchFamily="17" charset="-128"/>
              </a:rPr>
              <a:t>リアル・ライフ・ヒーロー富山様</a:t>
            </a:r>
          </a:p>
          <a:p>
            <a:pPr>
              <a:lnSpc>
                <a:spcPts val="1800"/>
              </a:lnSpc>
            </a:pPr>
            <a:r>
              <a:rPr kumimoji="1" lang="en-US" altLang="ja-JP" sz="1400" dirty="0">
                <a:latin typeface="UD デジタル 教科書体 N-B" panose="02020700000000000000" pitchFamily="17" charset="-128"/>
                <a:ea typeface="UD デジタル 教科書体 N-B" panose="02020700000000000000" pitchFamily="17" charset="-128"/>
              </a:rPr>
              <a:t>SHINY Mountain</a:t>
            </a:r>
            <a:r>
              <a:rPr kumimoji="1" lang="ja-JP" altLang="en-US" sz="1400" dirty="0">
                <a:latin typeface="UD デジタル 教科書体 N-B" panose="02020700000000000000" pitchFamily="17" charset="-128"/>
                <a:ea typeface="UD デジタル 教科書体 N-B" panose="02020700000000000000" pitchFamily="17" charset="-128"/>
              </a:rPr>
              <a:t>様（富山駅前）</a:t>
            </a:r>
          </a:p>
          <a:p>
            <a:pPr>
              <a:lnSpc>
                <a:spcPts val="1800"/>
              </a:lnSpc>
            </a:pPr>
            <a:r>
              <a:rPr kumimoji="1" lang="ja-JP" altLang="en-US" sz="1400" dirty="0">
                <a:latin typeface="UD デジタル 教科書体 N-B" panose="02020700000000000000" pitchFamily="17" charset="-128"/>
                <a:ea typeface="UD デジタル 教科書体 N-B" panose="02020700000000000000" pitchFamily="17" charset="-128"/>
              </a:rPr>
              <a:t>喫茶　小馬様（富山駅前）</a:t>
            </a:r>
          </a:p>
          <a:p>
            <a:pPr>
              <a:lnSpc>
                <a:spcPts val="1800"/>
              </a:lnSpc>
            </a:pPr>
            <a:r>
              <a:rPr kumimoji="1" lang="ja-JP" altLang="en-US" sz="1400" dirty="0">
                <a:latin typeface="UD デジタル 教科書体 N-B" panose="02020700000000000000" pitchFamily="17" charset="-128"/>
                <a:ea typeface="UD デジタル 教科書体 N-B" panose="02020700000000000000" pitchFamily="17" charset="-128"/>
              </a:rPr>
              <a:t>喫茶　やすらぎ様（サンシップとやま）</a:t>
            </a:r>
          </a:p>
          <a:p>
            <a:pPr>
              <a:lnSpc>
                <a:spcPts val="1800"/>
              </a:lnSpc>
            </a:pPr>
            <a:r>
              <a:rPr kumimoji="1" lang="ja-JP" altLang="en-US" sz="1400" dirty="0">
                <a:latin typeface="UD デジタル 教科書体 N-B" panose="02020700000000000000" pitchFamily="17" charset="-128"/>
                <a:ea typeface="UD デジタル 教科書体 N-B" panose="02020700000000000000" pitchFamily="17" charset="-128"/>
              </a:rPr>
              <a:t>ぶる</a:t>
            </a:r>
            <a:r>
              <a:rPr kumimoji="1" lang="en-US" altLang="ja-JP" sz="1400" dirty="0">
                <a:latin typeface="UD デジタル 教科書体 N-B" panose="02020700000000000000" pitchFamily="17" charset="-128"/>
                <a:ea typeface="UD デジタル 教科書体 N-B" panose="02020700000000000000" pitchFamily="17" charset="-128"/>
              </a:rPr>
              <a:t>〜</a:t>
            </a:r>
            <a:r>
              <a:rPr kumimoji="1" lang="ja-JP" altLang="en-US" sz="1400" dirty="0">
                <a:latin typeface="UD デジタル 教科書体 N-B" panose="02020700000000000000" pitchFamily="17" charset="-128"/>
                <a:ea typeface="UD デジタル 教科書体 N-B" panose="02020700000000000000" pitchFamily="17" charset="-128"/>
              </a:rPr>
              <a:t>すぷりんぐ様（東田地方）</a:t>
            </a:r>
          </a:p>
          <a:p>
            <a:pPr>
              <a:lnSpc>
                <a:spcPts val="1800"/>
              </a:lnSpc>
            </a:pPr>
            <a:r>
              <a:rPr kumimoji="1" lang="en-US" altLang="ja-JP" sz="1400" dirty="0">
                <a:latin typeface="UD デジタル 教科書体 N-B" panose="02020700000000000000" pitchFamily="17" charset="-128"/>
                <a:ea typeface="UD デジタル 教科書体 N-B" panose="02020700000000000000" pitchFamily="17" charset="-128"/>
              </a:rPr>
              <a:t>PUB</a:t>
            </a:r>
            <a:r>
              <a:rPr kumimoji="1" lang="ja-JP" altLang="en-US" sz="1400" dirty="0">
                <a:latin typeface="UD デジタル 教科書体 N-B" panose="02020700000000000000" pitchFamily="17" charset="-128"/>
                <a:ea typeface="UD デジタル 教科書体 N-B" panose="02020700000000000000" pitchFamily="17" charset="-128"/>
              </a:rPr>
              <a:t>　</a:t>
            </a:r>
            <a:r>
              <a:rPr kumimoji="1" lang="en-US" altLang="ja-JP" sz="1400" dirty="0">
                <a:latin typeface="UD デジタル 教科書体 N-B" panose="02020700000000000000" pitchFamily="17" charset="-128"/>
                <a:ea typeface="UD デジタル 教科書体 N-B" panose="02020700000000000000" pitchFamily="17" charset="-128"/>
              </a:rPr>
              <a:t>POT STILL</a:t>
            </a:r>
            <a:r>
              <a:rPr kumimoji="1" lang="ja-JP" altLang="en-US" sz="1400" dirty="0">
                <a:latin typeface="UD デジタル 教科書体 N-B" panose="02020700000000000000" pitchFamily="17" charset="-128"/>
                <a:ea typeface="UD デジタル 教科書体 N-B" panose="02020700000000000000" pitchFamily="17" charset="-128"/>
              </a:rPr>
              <a:t>様（富山駅前）</a:t>
            </a:r>
          </a:p>
          <a:p>
            <a:pPr>
              <a:lnSpc>
                <a:spcPts val="1800"/>
              </a:lnSpc>
            </a:pPr>
            <a:r>
              <a:rPr kumimoji="1" lang="en-US" altLang="ja-JP" sz="1400" dirty="0" err="1">
                <a:latin typeface="UD デジタル 教科書体 N-B" panose="02020700000000000000" pitchFamily="17" charset="-128"/>
                <a:ea typeface="UD デジタル 教科書体 N-B" panose="02020700000000000000" pitchFamily="17" charset="-128"/>
              </a:rPr>
              <a:t>Dining&amp;Bar</a:t>
            </a:r>
            <a:r>
              <a:rPr kumimoji="1" lang="en-US" altLang="ja-JP" sz="1400" dirty="0">
                <a:latin typeface="UD デジタル 教科書体 N-B" panose="02020700000000000000" pitchFamily="17" charset="-128"/>
                <a:ea typeface="UD デジタル 教科書体 N-B" panose="02020700000000000000" pitchFamily="17" charset="-128"/>
              </a:rPr>
              <a:t> SHARE</a:t>
            </a:r>
            <a:r>
              <a:rPr kumimoji="1" lang="ja-JP" altLang="en-US" sz="1400" dirty="0">
                <a:latin typeface="UD デジタル 教科書体 N-B" panose="02020700000000000000" pitchFamily="17" charset="-128"/>
                <a:ea typeface="UD デジタル 教科書体 N-B" panose="02020700000000000000" pitchFamily="17" charset="-128"/>
              </a:rPr>
              <a:t>様（富山駅前）</a:t>
            </a:r>
          </a:p>
          <a:p>
            <a:pPr>
              <a:lnSpc>
                <a:spcPts val="1800"/>
              </a:lnSpc>
            </a:pPr>
            <a:r>
              <a:rPr kumimoji="1" lang="en-US" altLang="ja-JP" sz="1400" dirty="0">
                <a:latin typeface="UD デジタル 教科書体 N-B" panose="02020700000000000000" pitchFamily="17" charset="-128"/>
                <a:ea typeface="UD デジタル 教科書体 N-B" panose="02020700000000000000" pitchFamily="17" charset="-128"/>
              </a:rPr>
              <a:t>Lounge Bar HARVEST</a:t>
            </a:r>
            <a:r>
              <a:rPr kumimoji="1" lang="ja-JP" altLang="en-US" sz="1400" dirty="0">
                <a:latin typeface="UD デジタル 教科書体 N-B" panose="02020700000000000000" pitchFamily="17" charset="-128"/>
                <a:ea typeface="UD デジタル 教科書体 N-B" panose="02020700000000000000" pitchFamily="17" charset="-128"/>
              </a:rPr>
              <a:t>様（富山駅前）</a:t>
            </a:r>
          </a:p>
          <a:p>
            <a:pPr>
              <a:lnSpc>
                <a:spcPts val="1800"/>
              </a:lnSpc>
            </a:pPr>
            <a:r>
              <a:rPr kumimoji="1" lang="ja-JP" altLang="en-US" sz="1400" dirty="0">
                <a:latin typeface="UD デジタル 教科書体 N-B" panose="02020700000000000000" pitchFamily="17" charset="-128"/>
                <a:ea typeface="UD デジタル 教科書体 N-B" panose="02020700000000000000" pitchFamily="17" charset="-128"/>
              </a:rPr>
              <a:t>一番町珈琲様（一番町）</a:t>
            </a:r>
          </a:p>
          <a:p>
            <a:pPr>
              <a:lnSpc>
                <a:spcPts val="1800"/>
              </a:lnSpc>
            </a:pPr>
            <a:r>
              <a:rPr kumimoji="1" lang="en-US" altLang="ja-JP" sz="1400" dirty="0" err="1">
                <a:latin typeface="UD デジタル 教科書体 N-B" panose="02020700000000000000" pitchFamily="17" charset="-128"/>
                <a:ea typeface="UD デジタル 教科書体 N-B" panose="02020700000000000000" pitchFamily="17" charset="-128"/>
              </a:rPr>
              <a:t>Manma</a:t>
            </a:r>
            <a:r>
              <a:rPr kumimoji="1" lang="ja-JP" altLang="en-US" sz="1400" dirty="0">
                <a:latin typeface="UD デジタル 教科書体 N-B" panose="02020700000000000000" pitchFamily="17" charset="-128"/>
                <a:ea typeface="UD デジタル 教科書体 N-B" panose="02020700000000000000" pitchFamily="17" charset="-128"/>
              </a:rPr>
              <a:t>様（駅ナカマルシェ）</a:t>
            </a:r>
            <a:endParaRPr kumimoji="1" lang="en-US" altLang="ja-JP" sz="1400" dirty="0">
              <a:latin typeface="UD デジタル 教科書体 N-B" panose="02020700000000000000" pitchFamily="17" charset="-128"/>
              <a:ea typeface="UD デジタル 教科書体 N-B" panose="02020700000000000000" pitchFamily="17" charset="-128"/>
            </a:endParaRPr>
          </a:p>
        </p:txBody>
      </p:sp>
      <p:sp>
        <p:nvSpPr>
          <p:cNvPr id="11" name="テキスト ボックス 10">
            <a:extLst>
              <a:ext uri="{FF2B5EF4-FFF2-40B4-BE49-F238E27FC236}">
                <a16:creationId xmlns:a16="http://schemas.microsoft.com/office/drawing/2014/main" id="{A0543D8A-9A82-B7FF-BD52-98F698A10B16}"/>
              </a:ext>
            </a:extLst>
          </p:cNvPr>
          <p:cNvSpPr txBox="1"/>
          <p:nvPr/>
        </p:nvSpPr>
        <p:spPr>
          <a:xfrm>
            <a:off x="709166" y="1836337"/>
            <a:ext cx="4111631" cy="4948406"/>
          </a:xfrm>
          <a:prstGeom prst="rect">
            <a:avLst/>
          </a:prstGeom>
          <a:noFill/>
        </p:spPr>
        <p:txBody>
          <a:bodyPr wrap="square" rtlCol="0">
            <a:spAutoFit/>
          </a:bodyPr>
          <a:lstStyle/>
          <a:p>
            <a:pPr>
              <a:lnSpc>
                <a:spcPts val="1800"/>
              </a:lnSpc>
            </a:pPr>
            <a:r>
              <a:rPr kumimoji="1" lang="ja-JP" altLang="en-US" dirty="0">
                <a:latin typeface="UD デジタル 教科書体 N-B" panose="02020700000000000000" pitchFamily="17" charset="-128"/>
                <a:ea typeface="UD デジタル 教科書体 N-B" panose="02020700000000000000" pitchFamily="17" charset="-128"/>
              </a:rPr>
              <a:t>富山福祉短期大学　学生の皆様</a:t>
            </a:r>
          </a:p>
          <a:p>
            <a:pPr>
              <a:lnSpc>
                <a:spcPts val="1800"/>
              </a:lnSpc>
            </a:pPr>
            <a:r>
              <a:rPr kumimoji="1" lang="ja-JP" altLang="en-US" dirty="0">
                <a:latin typeface="UD デジタル 教科書体 N-B" panose="02020700000000000000" pitchFamily="17" charset="-128"/>
                <a:ea typeface="UD デジタル 教科書体 N-B" panose="02020700000000000000" pitchFamily="17" charset="-128"/>
              </a:rPr>
              <a:t>富山短期大学　学生の皆様</a:t>
            </a:r>
          </a:p>
          <a:p>
            <a:pPr>
              <a:lnSpc>
                <a:spcPts val="1800"/>
              </a:lnSpc>
            </a:pPr>
            <a:r>
              <a:rPr kumimoji="1" lang="ja-JP" altLang="en-US" dirty="0">
                <a:latin typeface="UD デジタル 教科書体 N-B" panose="02020700000000000000" pitchFamily="17" charset="-128"/>
                <a:ea typeface="UD デジタル 教科書体 N-B" panose="02020700000000000000" pitchFamily="17" charset="-128"/>
              </a:rPr>
              <a:t>大原公務員医療専門学校　学生の皆様</a:t>
            </a:r>
          </a:p>
          <a:p>
            <a:pPr>
              <a:lnSpc>
                <a:spcPts val="1800"/>
              </a:lnSpc>
            </a:pPr>
            <a:r>
              <a:rPr kumimoji="1" lang="ja-JP" altLang="en-US" dirty="0">
                <a:latin typeface="UD デジタル 教科書体 N-B" panose="02020700000000000000" pitchFamily="17" charset="-128"/>
                <a:ea typeface="UD デジタル 教科書体 N-B" panose="02020700000000000000" pitchFamily="17" charset="-128"/>
              </a:rPr>
              <a:t>富山大学　学生の皆様</a:t>
            </a:r>
          </a:p>
          <a:p>
            <a:pPr>
              <a:lnSpc>
                <a:spcPts val="1800"/>
              </a:lnSpc>
            </a:pPr>
            <a:r>
              <a:rPr kumimoji="1" lang="ja-JP" altLang="en-US" dirty="0">
                <a:latin typeface="UD デジタル 教科書体 N-B" panose="02020700000000000000" pitchFamily="17" charset="-128"/>
                <a:ea typeface="UD デジタル 教科書体 N-B" panose="02020700000000000000" pitchFamily="17" charset="-128"/>
              </a:rPr>
              <a:t>富山いずみ高校　生徒の皆様</a:t>
            </a:r>
          </a:p>
          <a:p>
            <a:pPr>
              <a:lnSpc>
                <a:spcPts val="1800"/>
              </a:lnSpc>
            </a:pPr>
            <a:r>
              <a:rPr kumimoji="1" lang="ja-JP" altLang="en-US" dirty="0">
                <a:latin typeface="UD デジタル 教科書体 N-B" panose="02020700000000000000" pitchFamily="17" charset="-128"/>
                <a:ea typeface="UD デジタル 教科書体 N-B" panose="02020700000000000000" pitchFamily="17" charset="-128"/>
              </a:rPr>
              <a:t>富山国際大学附属高校　生徒の皆様</a:t>
            </a:r>
          </a:p>
          <a:p>
            <a:pPr>
              <a:lnSpc>
                <a:spcPts val="1800"/>
              </a:lnSpc>
            </a:pPr>
            <a:r>
              <a:rPr kumimoji="1" lang="ja-JP" altLang="en-US" dirty="0">
                <a:latin typeface="UD デジタル 教科書体 N-B" panose="02020700000000000000" pitchFamily="17" charset="-128"/>
                <a:ea typeface="UD デジタル 教科書体 N-B" panose="02020700000000000000" pitchFamily="17" charset="-128"/>
              </a:rPr>
              <a:t>富山中部高校　生徒の皆様</a:t>
            </a:r>
          </a:p>
          <a:p>
            <a:pPr>
              <a:lnSpc>
                <a:spcPts val="1800"/>
              </a:lnSpc>
            </a:pPr>
            <a:r>
              <a:rPr kumimoji="1" lang="ja-JP" altLang="en-US" dirty="0">
                <a:latin typeface="UD デジタル 教科書体 N-B" panose="02020700000000000000" pitchFamily="17" charset="-128"/>
                <a:ea typeface="UD デジタル 教科書体 N-B" panose="02020700000000000000" pitchFamily="17" charset="-128"/>
              </a:rPr>
              <a:t>富山第一学院高校　生徒の皆様</a:t>
            </a:r>
          </a:p>
          <a:p>
            <a:pPr>
              <a:lnSpc>
                <a:spcPts val="1800"/>
              </a:lnSpc>
            </a:pPr>
            <a:r>
              <a:rPr kumimoji="1" lang="ja-JP" altLang="en-US" dirty="0">
                <a:latin typeface="UD デジタル 教科書体 N-B" panose="02020700000000000000" pitchFamily="17" charset="-128"/>
                <a:ea typeface="UD デジタル 教科書体 N-B" panose="02020700000000000000" pitchFamily="17" charset="-128"/>
              </a:rPr>
              <a:t>八尾高校　生徒の皆様</a:t>
            </a:r>
          </a:p>
          <a:p>
            <a:pPr>
              <a:lnSpc>
                <a:spcPts val="1800"/>
              </a:lnSpc>
            </a:pPr>
            <a:r>
              <a:rPr kumimoji="1" lang="ja-JP" altLang="en-US" dirty="0">
                <a:latin typeface="UD デジタル 教科書体 N-B" panose="02020700000000000000" pitchFamily="17" charset="-128"/>
                <a:ea typeface="UD デジタル 教科書体 N-B" panose="02020700000000000000" pitchFamily="17" charset="-128"/>
              </a:rPr>
              <a:t>富山市内中学校　生徒の皆様</a:t>
            </a:r>
          </a:p>
          <a:p>
            <a:pPr>
              <a:lnSpc>
                <a:spcPts val="1800"/>
              </a:lnSpc>
            </a:pPr>
            <a:r>
              <a:rPr kumimoji="1" lang="ja-JP" altLang="en-US" dirty="0">
                <a:latin typeface="UD デジタル 教科書体 N-B" panose="02020700000000000000" pitchFamily="17" charset="-128"/>
                <a:ea typeface="UD デジタル 教科書体 N-B" panose="02020700000000000000" pitchFamily="17" charset="-128"/>
              </a:rPr>
              <a:t>富山市内小学校　児童の皆様</a:t>
            </a:r>
          </a:p>
          <a:p>
            <a:pPr>
              <a:lnSpc>
                <a:spcPts val="1800"/>
              </a:lnSpc>
            </a:pPr>
            <a:endParaRPr kumimoji="1" lang="en-US" altLang="ja-JP" dirty="0">
              <a:latin typeface="UD デジタル 教科書体 N-B" panose="02020700000000000000" pitchFamily="17" charset="-128"/>
              <a:ea typeface="UD デジタル 教科書体 N-B" panose="02020700000000000000" pitchFamily="17" charset="-128"/>
            </a:endParaRPr>
          </a:p>
          <a:p>
            <a:pPr>
              <a:lnSpc>
                <a:spcPts val="1800"/>
              </a:lnSpc>
            </a:pPr>
            <a:r>
              <a:rPr kumimoji="1" lang="ja-JP" altLang="en-US" dirty="0">
                <a:latin typeface="UD デジタル 教科書体 N-B" panose="02020700000000000000" pitchFamily="17" charset="-128"/>
                <a:ea typeface="UD デジタル 教科書体 N-B" panose="02020700000000000000" pitchFamily="17" charset="-128"/>
              </a:rPr>
              <a:t>県民の皆様</a:t>
            </a:r>
          </a:p>
          <a:p>
            <a:pPr>
              <a:lnSpc>
                <a:spcPts val="1800"/>
              </a:lnSpc>
            </a:pPr>
            <a:r>
              <a:rPr kumimoji="1" lang="ja-JP" altLang="en-US" dirty="0">
                <a:latin typeface="UD デジタル 教科書体 N-B" panose="02020700000000000000" pitchFamily="17" charset="-128"/>
                <a:ea typeface="UD デジタル 教科書体 N-B" panose="02020700000000000000" pitchFamily="17" charset="-128"/>
              </a:rPr>
              <a:t>飛び入り参加の観光客の皆様</a:t>
            </a:r>
          </a:p>
          <a:p>
            <a:pPr>
              <a:lnSpc>
                <a:spcPts val="1800"/>
              </a:lnSpc>
            </a:pPr>
            <a:endParaRPr kumimoji="1" lang="en-US" altLang="ja-JP" dirty="0">
              <a:latin typeface="UD デジタル 教科書体 N-B" panose="02020700000000000000" pitchFamily="17" charset="-128"/>
              <a:ea typeface="UD デジタル 教科書体 N-B" panose="02020700000000000000" pitchFamily="17" charset="-128"/>
            </a:endParaRPr>
          </a:p>
          <a:p>
            <a:pPr>
              <a:lnSpc>
                <a:spcPts val="1800"/>
              </a:lnSpc>
            </a:pPr>
            <a:r>
              <a:rPr kumimoji="1" lang="ja-JP" altLang="en-US" dirty="0">
                <a:latin typeface="UD デジタル 教科書体 N-B" panose="02020700000000000000" pitchFamily="17" charset="-128"/>
                <a:ea typeface="UD デジタル 教科書体 N-B" panose="02020700000000000000" pitchFamily="17" charset="-128"/>
              </a:rPr>
              <a:t>クリーン産業株式会社様</a:t>
            </a:r>
          </a:p>
          <a:p>
            <a:pPr>
              <a:lnSpc>
                <a:spcPts val="1800"/>
              </a:lnSpc>
            </a:pPr>
            <a:r>
              <a:rPr kumimoji="1" lang="ja-JP" altLang="en-US" dirty="0">
                <a:latin typeface="UD デジタル 教科書体 N-B" panose="02020700000000000000" pitchFamily="17" charset="-128"/>
                <a:ea typeface="UD デジタル 教科書体 N-B" panose="02020700000000000000" pitchFamily="17" charset="-128"/>
              </a:rPr>
              <a:t>ネッツトヨタ富山株式会社様</a:t>
            </a:r>
          </a:p>
          <a:p>
            <a:pPr>
              <a:lnSpc>
                <a:spcPts val="1800"/>
              </a:lnSpc>
            </a:pPr>
            <a:r>
              <a:rPr kumimoji="1" lang="ja-JP" altLang="en-US" dirty="0">
                <a:latin typeface="UD デジタル 教科書体 N-B" panose="02020700000000000000" pitchFamily="17" charset="-128"/>
                <a:ea typeface="UD デジタル 教科書体 N-B" panose="02020700000000000000" pitchFamily="17" charset="-128"/>
              </a:rPr>
              <a:t>日本たばこ産業株式会社富山支社様</a:t>
            </a:r>
          </a:p>
          <a:p>
            <a:pPr>
              <a:lnSpc>
                <a:spcPts val="1800"/>
              </a:lnSpc>
            </a:pPr>
            <a:r>
              <a:rPr kumimoji="1" lang="ja-JP" altLang="en-US" dirty="0">
                <a:latin typeface="UD デジタル 教科書体 N-B" panose="02020700000000000000" pitchFamily="17" charset="-128"/>
                <a:ea typeface="UD デジタル 教科書体 N-B" panose="02020700000000000000" pitchFamily="17" charset="-128"/>
              </a:rPr>
              <a:t>ダブルツリー</a:t>
            </a:r>
            <a:r>
              <a:rPr kumimoji="1" lang="en-US" altLang="ja-JP" dirty="0">
                <a:latin typeface="UD デジタル 教科書体 N-B" panose="02020700000000000000" pitchFamily="17" charset="-128"/>
                <a:ea typeface="UD デジタル 教科書体 N-B" panose="02020700000000000000" pitchFamily="17" charset="-128"/>
              </a:rPr>
              <a:t>by</a:t>
            </a:r>
            <a:r>
              <a:rPr kumimoji="1" lang="ja-JP" altLang="en-US" dirty="0">
                <a:latin typeface="UD デジタル 教科書体 N-B" panose="02020700000000000000" pitchFamily="17" charset="-128"/>
                <a:ea typeface="UD デジタル 教科書体 N-B" panose="02020700000000000000" pitchFamily="17" charset="-128"/>
              </a:rPr>
              <a:t>ヒルトン富山様</a:t>
            </a:r>
          </a:p>
          <a:p>
            <a:pPr>
              <a:lnSpc>
                <a:spcPts val="1800"/>
              </a:lnSpc>
            </a:pPr>
            <a:r>
              <a:rPr kumimoji="1" lang="en-US" altLang="ja-JP" dirty="0">
                <a:latin typeface="UD デジタル 教科書体 N-B" panose="02020700000000000000" pitchFamily="17" charset="-128"/>
                <a:ea typeface="UD デジタル 教科書体 N-B" panose="02020700000000000000" pitchFamily="17" charset="-128"/>
              </a:rPr>
              <a:t>CHANGE FOR THE BLUE in </a:t>
            </a:r>
            <a:r>
              <a:rPr kumimoji="1" lang="ja-JP" altLang="en-US" dirty="0">
                <a:latin typeface="UD デジタル 教科書体 N-B" panose="02020700000000000000" pitchFamily="17" charset="-128"/>
                <a:ea typeface="UD デジタル 教科書体 N-B" panose="02020700000000000000" pitchFamily="17" charset="-128"/>
              </a:rPr>
              <a:t>富山様</a:t>
            </a:r>
          </a:p>
          <a:p>
            <a:pPr>
              <a:lnSpc>
                <a:spcPts val="1800"/>
              </a:lnSpc>
            </a:pPr>
            <a:endParaRPr kumimoji="1" lang="en-US" altLang="ja-JP" dirty="0">
              <a:latin typeface="UD デジタル 教科書体 N-B" panose="02020700000000000000" pitchFamily="17" charset="-128"/>
              <a:ea typeface="UD デジタル 教科書体 N-B" panose="02020700000000000000" pitchFamily="17" charset="-128"/>
            </a:endParaRPr>
          </a:p>
        </p:txBody>
      </p:sp>
      <p:sp>
        <p:nvSpPr>
          <p:cNvPr id="12" name="テキスト ボックス 11">
            <a:extLst>
              <a:ext uri="{FF2B5EF4-FFF2-40B4-BE49-F238E27FC236}">
                <a16:creationId xmlns:a16="http://schemas.microsoft.com/office/drawing/2014/main" id="{5D07BFE6-05C0-22B0-5470-8A047349BA09}"/>
              </a:ext>
            </a:extLst>
          </p:cNvPr>
          <p:cNvSpPr txBox="1"/>
          <p:nvPr/>
        </p:nvSpPr>
        <p:spPr>
          <a:xfrm>
            <a:off x="863377" y="978797"/>
            <a:ext cx="3302603" cy="584775"/>
          </a:xfrm>
          <a:prstGeom prst="rect">
            <a:avLst/>
          </a:prstGeom>
          <a:noFill/>
          <a:ln w="28575">
            <a:solidFill>
              <a:srgbClr val="FF66FF"/>
            </a:solidFill>
          </a:ln>
        </p:spPr>
        <p:txBody>
          <a:bodyPr wrap="square" rtlCol="0">
            <a:spAutoFit/>
          </a:bodyPr>
          <a:lstStyle/>
          <a:p>
            <a:pPr algn="ctr"/>
            <a:r>
              <a:rPr kumimoji="1" lang="ja-JP" altLang="en-US" sz="1600" dirty="0">
                <a:latin typeface="UD デジタル 教科書体 N-B" panose="02020700000000000000" pitchFamily="17" charset="-128"/>
                <a:ea typeface="UD デジタル 教科書体 N-B" panose="02020700000000000000" pitchFamily="17" charset="-128"/>
              </a:rPr>
              <a:t>参加者数　</a:t>
            </a:r>
            <a:r>
              <a:rPr kumimoji="1" lang="en-US" altLang="ja-JP" sz="1600" dirty="0">
                <a:latin typeface="UD デジタル 教科書体 N-B" panose="02020700000000000000" pitchFamily="17" charset="-128"/>
                <a:ea typeface="UD デジタル 教科書体 N-B" panose="02020700000000000000" pitchFamily="17" charset="-128"/>
              </a:rPr>
              <a:t>430</a:t>
            </a:r>
            <a:r>
              <a:rPr kumimoji="1" lang="ja-JP" altLang="en-US" sz="1600" dirty="0">
                <a:latin typeface="UD デジタル 教科書体 N-B" panose="02020700000000000000" pitchFamily="17" charset="-128"/>
                <a:ea typeface="UD デジタル 教科書体 N-B" panose="02020700000000000000" pitchFamily="17" charset="-128"/>
              </a:rPr>
              <a:t>名　</a:t>
            </a:r>
            <a:endParaRPr kumimoji="1" lang="en-US" altLang="ja-JP" sz="1600" dirty="0">
              <a:latin typeface="UD デジタル 教科書体 N-B" panose="02020700000000000000" pitchFamily="17" charset="-128"/>
              <a:ea typeface="UD デジタル 教科書体 N-B" panose="02020700000000000000" pitchFamily="17" charset="-128"/>
            </a:endParaRPr>
          </a:p>
          <a:p>
            <a:pPr algn="ctr"/>
            <a:r>
              <a:rPr kumimoji="1" lang="ja-JP" altLang="en-US" sz="1600" dirty="0">
                <a:latin typeface="UD デジタル 教科書体 N-B" panose="02020700000000000000" pitchFamily="17" charset="-128"/>
                <a:ea typeface="UD デジタル 教科書体 N-B" panose="02020700000000000000" pitchFamily="17" charset="-128"/>
              </a:rPr>
              <a:t>（内大学生</a:t>
            </a:r>
            <a:r>
              <a:rPr kumimoji="1" lang="en-US" altLang="ja-JP" sz="1600" dirty="0">
                <a:latin typeface="UD デジタル 教科書体 N-B" panose="02020700000000000000" pitchFamily="17" charset="-128"/>
                <a:ea typeface="UD デジタル 教科書体 N-B" panose="02020700000000000000" pitchFamily="17" charset="-128"/>
              </a:rPr>
              <a:t>32</a:t>
            </a:r>
            <a:r>
              <a:rPr kumimoji="1" lang="ja-JP" altLang="en-US" sz="1600" dirty="0">
                <a:latin typeface="UD デジタル 教科書体 N-B" panose="02020700000000000000" pitchFamily="17" charset="-128"/>
                <a:ea typeface="UD デジタル 教科書体 N-B" panose="02020700000000000000" pitchFamily="17" charset="-128"/>
              </a:rPr>
              <a:t>名　　高校生</a:t>
            </a:r>
            <a:r>
              <a:rPr kumimoji="1" lang="en-US" altLang="ja-JP" sz="1600" dirty="0">
                <a:latin typeface="UD デジタル 教科書体 N-B" panose="02020700000000000000" pitchFamily="17" charset="-128"/>
                <a:ea typeface="UD デジタル 教科書体 N-B" panose="02020700000000000000" pitchFamily="17" charset="-128"/>
              </a:rPr>
              <a:t>54</a:t>
            </a:r>
            <a:r>
              <a:rPr kumimoji="1" lang="ja-JP" altLang="en-US" sz="1600" dirty="0">
                <a:latin typeface="UD デジタル 教科書体 N-B" panose="02020700000000000000" pitchFamily="17" charset="-128"/>
                <a:ea typeface="UD デジタル 教科書体 N-B" panose="02020700000000000000" pitchFamily="17" charset="-128"/>
              </a:rPr>
              <a:t>名）</a:t>
            </a:r>
            <a:endParaRPr kumimoji="1" lang="en-US" altLang="ja-JP" sz="1600" dirty="0">
              <a:latin typeface="UD デジタル 教科書体 N-B" panose="02020700000000000000" pitchFamily="17" charset="-128"/>
              <a:ea typeface="UD デジタル 教科書体 N-B" panose="02020700000000000000" pitchFamily="17" charset="-128"/>
            </a:endParaRPr>
          </a:p>
        </p:txBody>
      </p:sp>
      <p:sp>
        <p:nvSpPr>
          <p:cNvPr id="13" name="テキスト ボックス 12">
            <a:extLst>
              <a:ext uri="{FF2B5EF4-FFF2-40B4-BE49-F238E27FC236}">
                <a16:creationId xmlns:a16="http://schemas.microsoft.com/office/drawing/2014/main" id="{EFE2BF10-5BE8-08CD-C7E0-024893FFEEA6}"/>
              </a:ext>
            </a:extLst>
          </p:cNvPr>
          <p:cNvSpPr txBox="1"/>
          <p:nvPr/>
        </p:nvSpPr>
        <p:spPr>
          <a:xfrm>
            <a:off x="8817233" y="1699124"/>
            <a:ext cx="3485604" cy="4933658"/>
          </a:xfrm>
          <a:prstGeom prst="rect">
            <a:avLst/>
          </a:prstGeom>
          <a:noFill/>
        </p:spPr>
        <p:txBody>
          <a:bodyPr wrap="square" rtlCol="0">
            <a:spAutoFit/>
          </a:bodyPr>
          <a:lstStyle/>
          <a:p>
            <a:pPr>
              <a:lnSpc>
                <a:spcPts val="1800"/>
              </a:lnSpc>
            </a:pPr>
            <a:r>
              <a:rPr kumimoji="1" lang="ja-JP" altLang="en-US" sz="1400" dirty="0">
                <a:latin typeface="UD デジタル 教科書体 N-B" panose="02020700000000000000" pitchFamily="17" charset="-128"/>
                <a:ea typeface="UD デジタル 教科書体 N-B" panose="02020700000000000000" pitchFamily="17" charset="-128"/>
              </a:rPr>
              <a:t>富山県職員の皆様</a:t>
            </a:r>
          </a:p>
          <a:p>
            <a:pPr>
              <a:lnSpc>
                <a:spcPts val="1800"/>
              </a:lnSpc>
            </a:pPr>
            <a:r>
              <a:rPr kumimoji="1" lang="ja-JP" altLang="en-US" sz="1400" dirty="0">
                <a:latin typeface="UD デジタル 教科書体 N-B" panose="02020700000000000000" pitchFamily="17" charset="-128"/>
                <a:ea typeface="UD デジタル 教科書体 N-B" panose="02020700000000000000" pitchFamily="17" charset="-128"/>
              </a:rPr>
              <a:t>富山市職員の皆様</a:t>
            </a:r>
          </a:p>
          <a:p>
            <a:pPr>
              <a:lnSpc>
                <a:spcPts val="1800"/>
              </a:lnSpc>
            </a:pPr>
            <a:endParaRPr kumimoji="1" lang="en-US" altLang="ja-JP" sz="1400" dirty="0">
              <a:latin typeface="UD デジタル 教科書体 N-B" panose="02020700000000000000" pitchFamily="17" charset="-128"/>
              <a:ea typeface="UD デジタル 教科書体 N-B" panose="02020700000000000000" pitchFamily="17" charset="-128"/>
            </a:endParaRPr>
          </a:p>
          <a:p>
            <a:pPr>
              <a:lnSpc>
                <a:spcPts val="1800"/>
              </a:lnSpc>
            </a:pPr>
            <a:r>
              <a:rPr kumimoji="1" lang="ja-JP" altLang="en-US" sz="1400" dirty="0">
                <a:latin typeface="UD デジタル 教科書体 N-B" panose="02020700000000000000" pitchFamily="17" charset="-128"/>
                <a:ea typeface="UD デジタル 教科書体 N-B" panose="02020700000000000000" pitchFamily="17" charset="-128"/>
              </a:rPr>
              <a:t>藤井 裕久 市長様</a:t>
            </a:r>
          </a:p>
          <a:p>
            <a:pPr>
              <a:lnSpc>
                <a:spcPts val="1800"/>
              </a:lnSpc>
            </a:pPr>
            <a:r>
              <a:rPr kumimoji="1" lang="ja-JP" altLang="en-US" sz="1400" dirty="0">
                <a:latin typeface="UD デジタル 教科書体 N-B" panose="02020700000000000000" pitchFamily="17" charset="-128"/>
                <a:ea typeface="UD デジタル 教科書体 N-B" panose="02020700000000000000" pitchFamily="17" charset="-128"/>
              </a:rPr>
              <a:t>田畑 裕明 衆議院議員様</a:t>
            </a:r>
          </a:p>
          <a:p>
            <a:pPr>
              <a:lnSpc>
                <a:spcPts val="1800"/>
              </a:lnSpc>
            </a:pPr>
            <a:r>
              <a:rPr kumimoji="1" lang="ja-JP" altLang="en-US" sz="1400" dirty="0">
                <a:latin typeface="UD デジタル 教科書体 N-B" panose="02020700000000000000" pitchFamily="17" charset="-128"/>
                <a:ea typeface="UD デジタル 教科書体 N-B" panose="02020700000000000000" pitchFamily="17" charset="-128"/>
              </a:rPr>
              <a:t>奥野 詠子 県議会議員様</a:t>
            </a:r>
          </a:p>
          <a:p>
            <a:pPr>
              <a:lnSpc>
                <a:spcPts val="1800"/>
              </a:lnSpc>
            </a:pPr>
            <a:r>
              <a:rPr kumimoji="1" lang="ja-JP" altLang="en-US" sz="1400" dirty="0">
                <a:latin typeface="UD デジタル 教科書体 N-B" panose="02020700000000000000" pitchFamily="17" charset="-128"/>
                <a:ea typeface="UD デジタル 教科書体 N-B" panose="02020700000000000000" pitchFamily="17" charset="-128"/>
              </a:rPr>
              <a:t>山崎 宗良 県議会議員様</a:t>
            </a:r>
          </a:p>
          <a:p>
            <a:pPr>
              <a:lnSpc>
                <a:spcPts val="1800"/>
              </a:lnSpc>
            </a:pPr>
            <a:r>
              <a:rPr kumimoji="1" lang="ja-JP" altLang="en-US" sz="1400" dirty="0">
                <a:latin typeface="UD デジタル 教科書体 N-B" panose="02020700000000000000" pitchFamily="17" charset="-128"/>
                <a:ea typeface="UD デジタル 教科書体 N-B" panose="02020700000000000000" pitchFamily="17" charset="-128"/>
              </a:rPr>
              <a:t>久保 大憲 市議会議員様</a:t>
            </a:r>
          </a:p>
          <a:p>
            <a:pPr>
              <a:lnSpc>
                <a:spcPts val="1800"/>
              </a:lnSpc>
            </a:pPr>
            <a:r>
              <a:rPr kumimoji="1" lang="ja-JP" altLang="en-US" sz="1400" dirty="0">
                <a:latin typeface="UD デジタル 教科書体 N-B" panose="02020700000000000000" pitchFamily="17" charset="-128"/>
                <a:ea typeface="UD デジタル 教科書体 N-B" panose="02020700000000000000" pitchFamily="17" charset="-128"/>
              </a:rPr>
              <a:t>沢田 和秀 市議会議員様</a:t>
            </a:r>
          </a:p>
          <a:p>
            <a:pPr>
              <a:lnSpc>
                <a:spcPts val="1800"/>
              </a:lnSpc>
            </a:pPr>
            <a:r>
              <a:rPr kumimoji="1" lang="ja-JP" altLang="en-US" sz="1400" dirty="0">
                <a:latin typeface="UD デジタル 教科書体 N-B" panose="02020700000000000000" pitchFamily="17" charset="-128"/>
                <a:ea typeface="UD デジタル 教科書体 N-B" panose="02020700000000000000" pitchFamily="17" charset="-128"/>
              </a:rPr>
              <a:t>高原 譲　 市議会議員様</a:t>
            </a:r>
          </a:p>
          <a:p>
            <a:pPr>
              <a:lnSpc>
                <a:spcPts val="1800"/>
              </a:lnSpc>
            </a:pPr>
            <a:r>
              <a:rPr kumimoji="1" lang="ja-JP" altLang="en-US" sz="1400" dirty="0">
                <a:latin typeface="UD デジタル 教科書体 N-B" panose="02020700000000000000" pitchFamily="17" charset="-128"/>
                <a:ea typeface="UD デジタル 教科書体 N-B" panose="02020700000000000000" pitchFamily="17" charset="-128"/>
              </a:rPr>
              <a:t>金岡 貴裕 市議会議員様</a:t>
            </a:r>
            <a:endParaRPr kumimoji="1" lang="en-US" altLang="ja-JP" sz="1400" dirty="0">
              <a:latin typeface="UD デジタル 教科書体 N-B" panose="02020700000000000000" pitchFamily="17" charset="-128"/>
              <a:ea typeface="UD デジタル 教科書体 N-B" panose="02020700000000000000" pitchFamily="17" charset="-128"/>
            </a:endParaRPr>
          </a:p>
          <a:p>
            <a:pPr>
              <a:lnSpc>
                <a:spcPts val="1800"/>
              </a:lnSpc>
            </a:pPr>
            <a:r>
              <a:rPr kumimoji="1" lang="ja-JP" altLang="en-US" sz="1400" dirty="0">
                <a:latin typeface="UD デジタル 教科書体 N-B" panose="02020700000000000000" pitchFamily="17" charset="-128"/>
                <a:ea typeface="UD デジタル 教科書体 N-B" panose="02020700000000000000" pitchFamily="17" charset="-128"/>
              </a:rPr>
              <a:t>街と心をキレイにし隊様</a:t>
            </a:r>
            <a:endParaRPr kumimoji="1" lang="en-US" altLang="ja-JP" sz="1400" dirty="0">
              <a:latin typeface="UD デジタル 教科書体 N-B" panose="02020700000000000000" pitchFamily="17" charset="-128"/>
              <a:ea typeface="UD デジタル 教科書体 N-B" panose="02020700000000000000" pitchFamily="17" charset="-128"/>
            </a:endParaRPr>
          </a:p>
          <a:p>
            <a:pPr>
              <a:lnSpc>
                <a:spcPts val="1800"/>
              </a:lnSpc>
            </a:pPr>
            <a:endParaRPr kumimoji="1" lang="en-US" altLang="ja-JP" sz="1400" dirty="0">
              <a:latin typeface="UD デジタル 教科書体 N-B" panose="02020700000000000000" pitchFamily="17" charset="-128"/>
              <a:ea typeface="UD デジタル 教科書体 N-B" panose="02020700000000000000" pitchFamily="17" charset="-128"/>
            </a:endParaRPr>
          </a:p>
          <a:p>
            <a:pPr>
              <a:lnSpc>
                <a:spcPts val="1800"/>
              </a:lnSpc>
            </a:pPr>
            <a:endParaRPr lang="en-US" altLang="ja-JP" sz="1400" dirty="0">
              <a:latin typeface="UD デジタル 教科書体 N-B" panose="02020700000000000000" pitchFamily="17" charset="-128"/>
              <a:ea typeface="UD デジタル 教科書体 N-B" panose="02020700000000000000" pitchFamily="17" charset="-128"/>
            </a:endParaRPr>
          </a:p>
          <a:p>
            <a:pPr>
              <a:lnSpc>
                <a:spcPts val="1800"/>
              </a:lnSpc>
            </a:pPr>
            <a:endParaRPr kumimoji="1" lang="en-US" altLang="ja-JP" sz="1400" dirty="0">
              <a:latin typeface="UD デジタル 教科書体 N-B" panose="02020700000000000000" pitchFamily="17" charset="-128"/>
              <a:ea typeface="UD デジタル 教科書体 N-B" panose="02020700000000000000" pitchFamily="17" charset="-128"/>
            </a:endParaRPr>
          </a:p>
          <a:p>
            <a:pPr>
              <a:lnSpc>
                <a:spcPts val="1800"/>
              </a:lnSpc>
            </a:pPr>
            <a:endParaRPr lang="en-US" altLang="ja-JP" sz="1400" dirty="0">
              <a:latin typeface="UD デジタル 教科書体 N-B" panose="02020700000000000000" pitchFamily="17" charset="-128"/>
              <a:ea typeface="UD デジタル 教科書体 N-B" panose="02020700000000000000" pitchFamily="17" charset="-128"/>
            </a:endParaRPr>
          </a:p>
          <a:p>
            <a:pPr>
              <a:lnSpc>
                <a:spcPts val="1800"/>
              </a:lnSpc>
            </a:pPr>
            <a:endParaRPr kumimoji="1" lang="en-US" altLang="ja-JP" sz="1400" dirty="0">
              <a:latin typeface="UD デジタル 教科書体 N-B" panose="02020700000000000000" pitchFamily="17" charset="-128"/>
              <a:ea typeface="UD デジタル 教科書体 N-B" panose="02020700000000000000" pitchFamily="17" charset="-128"/>
            </a:endParaRPr>
          </a:p>
          <a:p>
            <a:pPr>
              <a:lnSpc>
                <a:spcPts val="1800"/>
              </a:lnSpc>
            </a:pPr>
            <a:r>
              <a:rPr kumimoji="1" lang="ja-JP" altLang="en-US" sz="1400" dirty="0">
                <a:latin typeface="UD デジタル 教科書体 N-B" panose="02020700000000000000" pitchFamily="17" charset="-128"/>
                <a:ea typeface="UD デジタル 教科書体 N-B" panose="02020700000000000000" pitchFamily="17" charset="-128"/>
              </a:rPr>
              <a:t>ごみ拾いマイスター協会</a:t>
            </a:r>
            <a:endParaRPr kumimoji="1" lang="en-US" altLang="ja-JP" sz="1400" dirty="0">
              <a:latin typeface="UD デジタル 教科書体 N-B" panose="02020700000000000000" pitchFamily="17" charset="-128"/>
              <a:ea typeface="UD デジタル 教科書体 N-B" panose="02020700000000000000" pitchFamily="17" charset="-128"/>
            </a:endParaRPr>
          </a:p>
          <a:p>
            <a:pPr>
              <a:lnSpc>
                <a:spcPts val="1800"/>
              </a:lnSpc>
            </a:pPr>
            <a:r>
              <a:rPr kumimoji="1" lang="ja-JP" altLang="en-US" sz="1400" dirty="0">
                <a:latin typeface="UD デジタル 教科書体 N-B" panose="02020700000000000000" pitchFamily="17" charset="-128"/>
                <a:ea typeface="UD デジタル 教科書体 N-B" panose="02020700000000000000" pitchFamily="17" charset="-128"/>
              </a:rPr>
              <a:t>富山県地域活性化団体まるごと</a:t>
            </a:r>
            <a:r>
              <a:rPr kumimoji="1" lang="en-US" altLang="ja-JP" sz="1400" dirty="0">
                <a:latin typeface="UD デジタル 教科書体 N-B" panose="02020700000000000000" pitchFamily="17" charset="-128"/>
                <a:ea typeface="UD デジタル 教科書体 N-B" panose="02020700000000000000" pitchFamily="17" charset="-128"/>
              </a:rPr>
              <a:t>TOYAMA</a:t>
            </a:r>
          </a:p>
          <a:p>
            <a:pPr>
              <a:lnSpc>
                <a:spcPts val="1800"/>
              </a:lnSpc>
            </a:pPr>
            <a:endParaRPr kumimoji="1" lang="ja-JP" altLang="en-US" sz="1400" dirty="0">
              <a:latin typeface="UD デジタル 教科書体 N-B" panose="02020700000000000000" pitchFamily="17" charset="-128"/>
              <a:ea typeface="UD デジタル 教科書体 N-B" panose="02020700000000000000" pitchFamily="17" charset="-128"/>
            </a:endParaRPr>
          </a:p>
          <a:p>
            <a:pPr>
              <a:lnSpc>
                <a:spcPts val="1800"/>
              </a:lnSpc>
            </a:pPr>
            <a:endParaRPr kumimoji="1" lang="en-US" altLang="ja-JP" sz="1400" dirty="0">
              <a:latin typeface="UD デジタル 教科書体 N-B" panose="02020700000000000000" pitchFamily="17" charset="-128"/>
              <a:ea typeface="UD デジタル 教科書体 N-B" panose="02020700000000000000" pitchFamily="17" charset="-128"/>
            </a:endParaRPr>
          </a:p>
        </p:txBody>
      </p:sp>
    </p:spTree>
    <p:extLst>
      <p:ext uri="{BB962C8B-B14F-4D97-AF65-F5344CB8AC3E}">
        <p14:creationId xmlns:p14="http://schemas.microsoft.com/office/powerpoint/2010/main" val="207658318"/>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4482</TotalTime>
  <Words>683</Words>
  <Application>Microsoft Office PowerPoint</Application>
  <PresentationFormat>ワイド画面</PresentationFormat>
  <Paragraphs>92</Paragraphs>
  <Slides>8</Slides>
  <Notes>0</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8</vt:i4>
      </vt:variant>
    </vt:vector>
  </HeadingPairs>
  <TitlesOfParts>
    <vt:vector size="15" baseType="lpstr">
      <vt:lpstr>-apple-system</vt:lpstr>
      <vt:lpstr>HGPｺﾞｼｯｸM</vt:lpstr>
      <vt:lpstr>UD デジタル 教科書体 N-B</vt:lpstr>
      <vt:lpstr>游ゴシック</vt:lpstr>
      <vt:lpstr>游ゴシック Light</vt:lpstr>
      <vt:lpstr>Arial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小堀 友嗣</dc:creator>
  <cp:lastModifiedBy>小堀 友嗣</cp:lastModifiedBy>
  <cp:revision>99</cp:revision>
  <cp:lastPrinted>2021-10-05T03:02:48Z</cp:lastPrinted>
  <dcterms:created xsi:type="dcterms:W3CDTF">2020-11-15T23:35:15Z</dcterms:created>
  <dcterms:modified xsi:type="dcterms:W3CDTF">2023-05-08T02:58:21Z</dcterms:modified>
</cp:coreProperties>
</file>